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6B971A-3893-4A6D-B7EC-00DDE6C7B052}" v="20" dt="2023-05-19T00:07:44.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Carroz" userId="62f1bf9a175d08d2" providerId="LiveId" clId="{CB6B971A-3893-4A6D-B7EC-00DDE6C7B052}"/>
    <pc:docChg chg="undo custSel addSld delSld modSld">
      <pc:chgData name="Sebastian Carroz" userId="62f1bf9a175d08d2" providerId="LiveId" clId="{CB6B971A-3893-4A6D-B7EC-00DDE6C7B052}" dt="2023-05-19T00:13:43.775" v="404" actId="11529"/>
      <pc:docMkLst>
        <pc:docMk/>
      </pc:docMkLst>
      <pc:sldChg chg="modSp mod">
        <pc:chgData name="Sebastian Carroz" userId="62f1bf9a175d08d2" providerId="LiveId" clId="{CB6B971A-3893-4A6D-B7EC-00DDE6C7B052}" dt="2023-05-18T23:39:34.882" v="60" actId="790"/>
        <pc:sldMkLst>
          <pc:docMk/>
          <pc:sldMk cId="1195986047" sldId="256"/>
        </pc:sldMkLst>
        <pc:spChg chg="mod">
          <ac:chgData name="Sebastian Carroz" userId="62f1bf9a175d08d2" providerId="LiveId" clId="{CB6B971A-3893-4A6D-B7EC-00DDE6C7B052}" dt="2023-05-18T23:39:34.882" v="60" actId="790"/>
          <ac:spMkLst>
            <pc:docMk/>
            <pc:sldMk cId="1195986047" sldId="256"/>
            <ac:spMk id="6" creationId="{DDEFFBDF-AC3F-4E3F-0669-CD6131AC208F}"/>
          </ac:spMkLst>
        </pc:spChg>
      </pc:sldChg>
      <pc:sldChg chg="addSp delSp modSp new mod">
        <pc:chgData name="Sebastian Carroz" userId="62f1bf9a175d08d2" providerId="LiveId" clId="{CB6B971A-3893-4A6D-B7EC-00DDE6C7B052}" dt="2023-05-18T23:46:12.926" v="118" actId="1076"/>
        <pc:sldMkLst>
          <pc:docMk/>
          <pc:sldMk cId="1947179157" sldId="264"/>
        </pc:sldMkLst>
        <pc:spChg chg="del">
          <ac:chgData name="Sebastian Carroz" userId="62f1bf9a175d08d2" providerId="LiveId" clId="{CB6B971A-3893-4A6D-B7EC-00DDE6C7B052}" dt="2023-05-18T23:36:39.263" v="3" actId="478"/>
          <ac:spMkLst>
            <pc:docMk/>
            <pc:sldMk cId="1947179157" sldId="264"/>
            <ac:spMk id="2" creationId="{84A9BA3A-E17B-8490-CAA9-86447BBD2C1B}"/>
          </ac:spMkLst>
        </pc:spChg>
        <pc:spChg chg="del">
          <ac:chgData name="Sebastian Carroz" userId="62f1bf9a175d08d2" providerId="LiveId" clId="{CB6B971A-3893-4A6D-B7EC-00DDE6C7B052}" dt="2023-05-18T23:36:41.300" v="4" actId="478"/>
          <ac:spMkLst>
            <pc:docMk/>
            <pc:sldMk cId="1947179157" sldId="264"/>
            <ac:spMk id="3" creationId="{A65DA3B2-C61A-55F0-AEBB-1C8AD6472D1B}"/>
          </ac:spMkLst>
        </pc:spChg>
        <pc:spChg chg="add del mod">
          <ac:chgData name="Sebastian Carroz" userId="62f1bf9a175d08d2" providerId="LiveId" clId="{CB6B971A-3893-4A6D-B7EC-00DDE6C7B052}" dt="2023-05-18T23:36:50.596" v="7"/>
          <ac:spMkLst>
            <pc:docMk/>
            <pc:sldMk cId="1947179157" sldId="264"/>
            <ac:spMk id="4" creationId="{A7F0D476-9960-CD64-248A-2E3742721B09}"/>
          </ac:spMkLst>
        </pc:spChg>
        <pc:spChg chg="add del mod">
          <ac:chgData name="Sebastian Carroz" userId="62f1bf9a175d08d2" providerId="LiveId" clId="{CB6B971A-3893-4A6D-B7EC-00DDE6C7B052}" dt="2023-05-18T23:37:44.101" v="47" actId="478"/>
          <ac:spMkLst>
            <pc:docMk/>
            <pc:sldMk cId="1947179157" sldId="264"/>
            <ac:spMk id="5" creationId="{0760F779-E6C8-EB9D-1820-AF656C809E05}"/>
          </ac:spMkLst>
        </pc:spChg>
        <pc:spChg chg="add mod">
          <ac:chgData name="Sebastian Carroz" userId="62f1bf9a175d08d2" providerId="LiveId" clId="{CB6B971A-3893-4A6D-B7EC-00DDE6C7B052}" dt="2023-05-18T23:40:42.297" v="107" actId="1076"/>
          <ac:spMkLst>
            <pc:docMk/>
            <pc:sldMk cId="1947179157" sldId="264"/>
            <ac:spMk id="6" creationId="{A9040823-2FED-3814-E7C4-EA2DF9524203}"/>
          </ac:spMkLst>
        </pc:spChg>
        <pc:spChg chg="add mod">
          <ac:chgData name="Sebastian Carroz" userId="62f1bf9a175d08d2" providerId="LiveId" clId="{CB6B971A-3893-4A6D-B7EC-00DDE6C7B052}" dt="2023-05-18T23:46:12.926" v="118" actId="1076"/>
          <ac:spMkLst>
            <pc:docMk/>
            <pc:sldMk cId="1947179157" sldId="264"/>
            <ac:spMk id="7" creationId="{25A5893E-F7B9-4C45-E0B4-3AEB04C1FBCD}"/>
          </ac:spMkLst>
        </pc:spChg>
        <pc:picChg chg="add mod">
          <ac:chgData name="Sebastian Carroz" userId="62f1bf9a175d08d2" providerId="LiveId" clId="{CB6B971A-3893-4A6D-B7EC-00DDE6C7B052}" dt="2023-05-18T23:46:07.888" v="117" actId="1076"/>
          <ac:picMkLst>
            <pc:docMk/>
            <pc:sldMk cId="1947179157" sldId="264"/>
            <ac:picMk id="8" creationId="{41A629CD-7118-4AA3-EA73-6C187C1D3A0D}"/>
          </ac:picMkLst>
        </pc:picChg>
      </pc:sldChg>
      <pc:sldChg chg="new del">
        <pc:chgData name="Sebastian Carroz" userId="62f1bf9a175d08d2" providerId="LiveId" clId="{CB6B971A-3893-4A6D-B7EC-00DDE6C7B052}" dt="2023-05-18T23:29:41.378" v="1" actId="47"/>
        <pc:sldMkLst>
          <pc:docMk/>
          <pc:sldMk cId="2524379876" sldId="264"/>
        </pc:sldMkLst>
      </pc:sldChg>
      <pc:sldChg chg="addSp delSp modSp new mod">
        <pc:chgData name="Sebastian Carroz" userId="62f1bf9a175d08d2" providerId="LiveId" clId="{CB6B971A-3893-4A6D-B7EC-00DDE6C7B052}" dt="2023-05-19T00:03:12.117" v="141" actId="1076"/>
        <pc:sldMkLst>
          <pc:docMk/>
          <pc:sldMk cId="2422348941" sldId="265"/>
        </pc:sldMkLst>
        <pc:spChg chg="del">
          <ac:chgData name="Sebastian Carroz" userId="62f1bf9a175d08d2" providerId="LiveId" clId="{CB6B971A-3893-4A6D-B7EC-00DDE6C7B052}" dt="2023-05-18T23:46:22.175" v="120" actId="478"/>
          <ac:spMkLst>
            <pc:docMk/>
            <pc:sldMk cId="2422348941" sldId="265"/>
            <ac:spMk id="2" creationId="{0A028128-628B-5545-E11A-2C4AEB182CAE}"/>
          </ac:spMkLst>
        </pc:spChg>
        <pc:spChg chg="del">
          <ac:chgData name="Sebastian Carroz" userId="62f1bf9a175d08d2" providerId="LiveId" clId="{CB6B971A-3893-4A6D-B7EC-00DDE6C7B052}" dt="2023-05-18T23:46:24.237" v="121" actId="478"/>
          <ac:spMkLst>
            <pc:docMk/>
            <pc:sldMk cId="2422348941" sldId="265"/>
            <ac:spMk id="3" creationId="{847A0D1E-1876-BA38-539A-52695AB8563C}"/>
          </ac:spMkLst>
        </pc:spChg>
        <pc:spChg chg="add del mod">
          <ac:chgData name="Sebastian Carroz" userId="62f1bf9a175d08d2" providerId="LiveId" clId="{CB6B971A-3893-4A6D-B7EC-00DDE6C7B052}" dt="2023-05-19T00:00:58.363" v="126" actId="478"/>
          <ac:spMkLst>
            <pc:docMk/>
            <pc:sldMk cId="2422348941" sldId="265"/>
            <ac:spMk id="5" creationId="{171711B6-4BC1-739F-0427-F04A35C4DC2B}"/>
          </ac:spMkLst>
        </pc:spChg>
        <pc:spChg chg="add mod">
          <ac:chgData name="Sebastian Carroz" userId="62f1bf9a175d08d2" providerId="LiveId" clId="{CB6B971A-3893-4A6D-B7EC-00DDE6C7B052}" dt="2023-05-19T00:02:00.174" v="136" actId="1076"/>
          <ac:spMkLst>
            <pc:docMk/>
            <pc:sldMk cId="2422348941" sldId="265"/>
            <ac:spMk id="6" creationId="{7186193C-52C7-9985-030F-6B4C5BAE1130}"/>
          </ac:spMkLst>
        </pc:spChg>
        <pc:picChg chg="add mod">
          <ac:chgData name="Sebastian Carroz" userId="62f1bf9a175d08d2" providerId="LiveId" clId="{CB6B971A-3893-4A6D-B7EC-00DDE6C7B052}" dt="2023-05-19T00:00:51.061" v="123" actId="1076"/>
          <ac:picMkLst>
            <pc:docMk/>
            <pc:sldMk cId="2422348941" sldId="265"/>
            <ac:picMk id="4" creationId="{33147554-894A-9D81-3CB5-BA47CEA940FE}"/>
          </ac:picMkLst>
        </pc:picChg>
        <pc:picChg chg="add mod">
          <ac:chgData name="Sebastian Carroz" userId="62f1bf9a175d08d2" providerId="LiveId" clId="{CB6B971A-3893-4A6D-B7EC-00DDE6C7B052}" dt="2023-05-19T00:03:12.117" v="141" actId="1076"/>
          <ac:picMkLst>
            <pc:docMk/>
            <pc:sldMk cId="2422348941" sldId="265"/>
            <ac:picMk id="7" creationId="{70E64492-461A-E70D-9741-1105CF7E415A}"/>
          </ac:picMkLst>
        </pc:picChg>
      </pc:sldChg>
      <pc:sldChg chg="addSp delSp modSp new mod">
        <pc:chgData name="Sebastian Carroz" userId="62f1bf9a175d08d2" providerId="LiveId" clId="{CB6B971A-3893-4A6D-B7EC-00DDE6C7B052}" dt="2023-05-19T00:13:43.775" v="404" actId="11529"/>
        <pc:sldMkLst>
          <pc:docMk/>
          <pc:sldMk cId="1947374857" sldId="266"/>
        </pc:sldMkLst>
        <pc:spChg chg="del">
          <ac:chgData name="Sebastian Carroz" userId="62f1bf9a175d08d2" providerId="LiveId" clId="{CB6B971A-3893-4A6D-B7EC-00DDE6C7B052}" dt="2023-05-19T00:03:27.594" v="143" actId="478"/>
          <ac:spMkLst>
            <pc:docMk/>
            <pc:sldMk cId="1947374857" sldId="266"/>
            <ac:spMk id="2" creationId="{2CA1A851-6B88-6E0A-0063-9425A89C6B5B}"/>
          </ac:spMkLst>
        </pc:spChg>
        <pc:spChg chg="del">
          <ac:chgData name="Sebastian Carroz" userId="62f1bf9a175d08d2" providerId="LiveId" clId="{CB6B971A-3893-4A6D-B7EC-00DDE6C7B052}" dt="2023-05-19T00:03:29.913" v="144" actId="478"/>
          <ac:spMkLst>
            <pc:docMk/>
            <pc:sldMk cId="1947374857" sldId="266"/>
            <ac:spMk id="3" creationId="{70D0A5AE-AD29-4D63-BDA5-BB3D18CA2C11}"/>
          </ac:spMkLst>
        </pc:spChg>
        <pc:spChg chg="add mod">
          <ac:chgData name="Sebastian Carroz" userId="62f1bf9a175d08d2" providerId="LiveId" clId="{CB6B971A-3893-4A6D-B7EC-00DDE6C7B052}" dt="2023-05-19T00:04:53.606" v="288" actId="1076"/>
          <ac:spMkLst>
            <pc:docMk/>
            <pc:sldMk cId="1947374857" sldId="266"/>
            <ac:spMk id="4" creationId="{38231FF6-FC11-9605-28D8-789250C83513}"/>
          </ac:spMkLst>
        </pc:spChg>
        <pc:spChg chg="add mod">
          <ac:chgData name="Sebastian Carroz" userId="62f1bf9a175d08d2" providerId="LiveId" clId="{CB6B971A-3893-4A6D-B7EC-00DDE6C7B052}" dt="2023-05-19T00:07:21.668" v="303" actId="1076"/>
          <ac:spMkLst>
            <pc:docMk/>
            <pc:sldMk cId="1947374857" sldId="266"/>
            <ac:spMk id="6" creationId="{165D5671-D21F-AA58-8173-A49C7D449E77}"/>
          </ac:spMkLst>
        </pc:spChg>
        <pc:spChg chg="add mod">
          <ac:chgData name="Sebastian Carroz" userId="62f1bf9a175d08d2" providerId="LiveId" clId="{CB6B971A-3893-4A6D-B7EC-00DDE6C7B052}" dt="2023-05-19T00:09:56.310" v="367" actId="403"/>
          <ac:spMkLst>
            <pc:docMk/>
            <pc:sldMk cId="1947374857" sldId="266"/>
            <ac:spMk id="7" creationId="{C86A90B6-6366-84C9-9604-5604F3D16B4B}"/>
          </ac:spMkLst>
        </pc:spChg>
        <pc:spChg chg="add del mod">
          <ac:chgData name="Sebastian Carroz" userId="62f1bf9a175d08d2" providerId="LiveId" clId="{CB6B971A-3893-4A6D-B7EC-00DDE6C7B052}" dt="2023-05-19T00:10:30.183" v="390" actId="1076"/>
          <ac:spMkLst>
            <pc:docMk/>
            <pc:sldMk cId="1947374857" sldId="266"/>
            <ac:spMk id="8" creationId="{2A57C0FB-722D-23BD-5B49-79B2F7D0467B}"/>
          </ac:spMkLst>
        </pc:spChg>
        <pc:spChg chg="add del mod">
          <ac:chgData name="Sebastian Carroz" userId="62f1bf9a175d08d2" providerId="LiveId" clId="{CB6B971A-3893-4A6D-B7EC-00DDE6C7B052}" dt="2023-05-19T00:07:53.436" v="316" actId="478"/>
          <ac:spMkLst>
            <pc:docMk/>
            <pc:sldMk cId="1947374857" sldId="266"/>
            <ac:spMk id="9" creationId="{EA2641C9-C6AD-19E3-1B9D-FA3FCC066E67}"/>
          </ac:spMkLst>
        </pc:spChg>
        <pc:spChg chg="add mod">
          <ac:chgData name="Sebastian Carroz" userId="62f1bf9a175d08d2" providerId="LiveId" clId="{CB6B971A-3893-4A6D-B7EC-00DDE6C7B052}" dt="2023-05-19T00:10:10.117" v="378" actId="404"/>
          <ac:spMkLst>
            <pc:docMk/>
            <pc:sldMk cId="1947374857" sldId="266"/>
            <ac:spMk id="10" creationId="{1BDABDE2-7074-11D9-6BB3-2AA1F2B33A82}"/>
          </ac:spMkLst>
        </pc:spChg>
        <pc:spChg chg="add mod">
          <ac:chgData name="Sebastian Carroz" userId="62f1bf9a175d08d2" providerId="LiveId" clId="{CB6B971A-3893-4A6D-B7EC-00DDE6C7B052}" dt="2023-05-19T00:09:37.681" v="363" actId="20577"/>
          <ac:spMkLst>
            <pc:docMk/>
            <pc:sldMk cId="1947374857" sldId="266"/>
            <ac:spMk id="11" creationId="{8AE5EC7F-325E-FE8B-8291-499886DFB254}"/>
          </ac:spMkLst>
        </pc:spChg>
        <pc:spChg chg="add mod">
          <ac:chgData name="Sebastian Carroz" userId="62f1bf9a175d08d2" providerId="LiveId" clId="{CB6B971A-3893-4A6D-B7EC-00DDE6C7B052}" dt="2023-05-19T00:09:51.934" v="365" actId="403"/>
          <ac:spMkLst>
            <pc:docMk/>
            <pc:sldMk cId="1947374857" sldId="266"/>
            <ac:spMk id="12" creationId="{8958E617-7AC8-EFCD-FE36-35DDC0E6A253}"/>
          </ac:spMkLst>
        </pc:spChg>
        <pc:spChg chg="add del">
          <ac:chgData name="Sebastian Carroz" userId="62f1bf9a175d08d2" providerId="LiveId" clId="{CB6B971A-3893-4A6D-B7EC-00DDE6C7B052}" dt="2023-05-19T00:11:47.122" v="394" actId="478"/>
          <ac:spMkLst>
            <pc:docMk/>
            <pc:sldMk cId="1947374857" sldId="266"/>
            <ac:spMk id="15" creationId="{39CCDE11-73D6-D33A-48DE-3C5E34FC3CB5}"/>
          </ac:spMkLst>
        </pc:spChg>
        <pc:cxnChg chg="add del mod">
          <ac:chgData name="Sebastian Carroz" userId="62f1bf9a175d08d2" providerId="LiveId" clId="{CB6B971A-3893-4A6D-B7EC-00DDE6C7B052}" dt="2023-05-19T00:11:35.603" v="392" actId="478"/>
          <ac:cxnSpMkLst>
            <pc:docMk/>
            <pc:sldMk cId="1947374857" sldId="266"/>
            <ac:cxnSpMk id="14" creationId="{D43D0E7E-0183-97E2-09AF-354DE38E3111}"/>
          </ac:cxnSpMkLst>
        </pc:cxnChg>
        <pc:cxnChg chg="add">
          <ac:chgData name="Sebastian Carroz" userId="62f1bf9a175d08d2" providerId="LiveId" clId="{CB6B971A-3893-4A6D-B7EC-00DDE6C7B052}" dt="2023-05-19T00:12:13.163" v="395" actId="11529"/>
          <ac:cxnSpMkLst>
            <pc:docMk/>
            <pc:sldMk cId="1947374857" sldId="266"/>
            <ac:cxnSpMk id="17" creationId="{E143F280-0D17-BA63-5C27-4AF55DE576AD}"/>
          </ac:cxnSpMkLst>
        </pc:cxnChg>
        <pc:cxnChg chg="add">
          <ac:chgData name="Sebastian Carroz" userId="62f1bf9a175d08d2" providerId="LiveId" clId="{CB6B971A-3893-4A6D-B7EC-00DDE6C7B052}" dt="2023-05-19T00:12:24.084" v="396" actId="11529"/>
          <ac:cxnSpMkLst>
            <pc:docMk/>
            <pc:sldMk cId="1947374857" sldId="266"/>
            <ac:cxnSpMk id="19" creationId="{75C96133-5900-B8A6-6197-6F87734F633C}"/>
          </ac:cxnSpMkLst>
        </pc:cxnChg>
        <pc:cxnChg chg="add mod">
          <ac:chgData name="Sebastian Carroz" userId="62f1bf9a175d08d2" providerId="LiveId" clId="{CB6B971A-3893-4A6D-B7EC-00DDE6C7B052}" dt="2023-05-19T00:12:43.641" v="399" actId="14100"/>
          <ac:cxnSpMkLst>
            <pc:docMk/>
            <pc:sldMk cId="1947374857" sldId="266"/>
            <ac:cxnSpMk id="21" creationId="{7CD161DC-B6F3-55E6-6EC3-A85599DDCF02}"/>
          </ac:cxnSpMkLst>
        </pc:cxnChg>
        <pc:cxnChg chg="add mod">
          <ac:chgData name="Sebastian Carroz" userId="62f1bf9a175d08d2" providerId="LiveId" clId="{CB6B971A-3893-4A6D-B7EC-00DDE6C7B052}" dt="2023-05-19T00:13:05.571" v="401" actId="14100"/>
          <ac:cxnSpMkLst>
            <pc:docMk/>
            <pc:sldMk cId="1947374857" sldId="266"/>
            <ac:cxnSpMk id="25" creationId="{B6E6AAB0-34D6-A3C6-28C9-6CB073A2589B}"/>
          </ac:cxnSpMkLst>
        </pc:cxnChg>
        <pc:cxnChg chg="add">
          <ac:chgData name="Sebastian Carroz" userId="62f1bf9a175d08d2" providerId="LiveId" clId="{CB6B971A-3893-4A6D-B7EC-00DDE6C7B052}" dt="2023-05-19T00:13:19.108" v="402" actId="11529"/>
          <ac:cxnSpMkLst>
            <pc:docMk/>
            <pc:sldMk cId="1947374857" sldId="266"/>
            <ac:cxnSpMk id="28" creationId="{5FF9AC06-88B3-2101-CDF5-5752EE6DEE47}"/>
          </ac:cxnSpMkLst>
        </pc:cxnChg>
        <pc:cxnChg chg="add">
          <ac:chgData name="Sebastian Carroz" userId="62f1bf9a175d08d2" providerId="LiveId" clId="{CB6B971A-3893-4A6D-B7EC-00DDE6C7B052}" dt="2023-05-19T00:13:28.522" v="403" actId="11529"/>
          <ac:cxnSpMkLst>
            <pc:docMk/>
            <pc:sldMk cId="1947374857" sldId="266"/>
            <ac:cxnSpMk id="30" creationId="{E8D23861-D135-1B4A-28D2-E0386DBE379C}"/>
          </ac:cxnSpMkLst>
        </pc:cxnChg>
        <pc:cxnChg chg="add">
          <ac:chgData name="Sebastian Carroz" userId="62f1bf9a175d08d2" providerId="LiveId" clId="{CB6B971A-3893-4A6D-B7EC-00DDE6C7B052}" dt="2023-05-19T00:13:43.775" v="404" actId="11529"/>
          <ac:cxnSpMkLst>
            <pc:docMk/>
            <pc:sldMk cId="1947374857" sldId="266"/>
            <ac:cxnSpMk id="32" creationId="{3835FFDD-2335-0916-080E-9CB63F139D18}"/>
          </ac:cxnSpMkLst>
        </pc:cxnChg>
      </pc:sldChg>
    </pc:docChg>
  </pc:docChgLst>
  <pc:docChgLst>
    <pc:chgData name="Usuario invitado" providerId="Windows Live" clId="Web-{7D0870C7-7124-4987-A422-ED329AF6A672}"/>
    <pc:docChg chg="modSld">
      <pc:chgData name="Usuario invitado" userId="" providerId="Windows Live" clId="Web-{7D0870C7-7124-4987-A422-ED329AF6A672}" dt="2023-05-15T18:50:42.138" v="11" actId="20577"/>
      <pc:docMkLst>
        <pc:docMk/>
      </pc:docMkLst>
      <pc:sldChg chg="modSp">
        <pc:chgData name="Usuario invitado" userId="" providerId="Windows Live" clId="Web-{7D0870C7-7124-4987-A422-ED329AF6A672}" dt="2023-05-15T16:58:06.805" v="1" actId="20577"/>
        <pc:sldMkLst>
          <pc:docMk/>
          <pc:sldMk cId="1195986047" sldId="256"/>
        </pc:sldMkLst>
        <pc:spChg chg="mod">
          <ac:chgData name="Usuario invitado" userId="" providerId="Windows Live" clId="Web-{7D0870C7-7124-4987-A422-ED329AF6A672}" dt="2023-05-15T16:58:06.805" v="1" actId="20577"/>
          <ac:spMkLst>
            <pc:docMk/>
            <pc:sldMk cId="1195986047" sldId="256"/>
            <ac:spMk id="5" creationId="{45F6F8C5-A2F6-C8A4-9E31-80B4FE885B28}"/>
          </ac:spMkLst>
        </pc:spChg>
      </pc:sldChg>
      <pc:sldChg chg="modSp">
        <pc:chgData name="Usuario invitado" userId="" providerId="Windows Live" clId="Web-{7D0870C7-7124-4987-A422-ED329AF6A672}" dt="2023-05-15T18:47:10.897" v="9"/>
        <pc:sldMkLst>
          <pc:docMk/>
          <pc:sldMk cId="1857712793" sldId="258"/>
        </pc:sldMkLst>
        <pc:spChg chg="mod">
          <ac:chgData name="Usuario invitado" userId="" providerId="Windows Live" clId="Web-{7D0870C7-7124-4987-A422-ED329AF6A672}" dt="2023-05-15T18:40:11.430" v="2" actId="14100"/>
          <ac:spMkLst>
            <pc:docMk/>
            <pc:sldMk cId="1857712793" sldId="258"/>
            <ac:spMk id="4" creationId="{1786814D-716E-1B45-5714-9055DEB1FD45}"/>
          </ac:spMkLst>
        </pc:spChg>
        <pc:picChg chg="mod">
          <ac:chgData name="Usuario invitado" userId="" providerId="Windows Live" clId="Web-{7D0870C7-7124-4987-A422-ED329AF6A672}" dt="2023-05-15T18:43:17.030" v="5" actId="1076"/>
          <ac:picMkLst>
            <pc:docMk/>
            <pc:sldMk cId="1857712793" sldId="258"/>
            <ac:picMk id="6" creationId="{31CF7D60-FC58-AD7F-D6DF-8F0C1851A8A0}"/>
          </ac:picMkLst>
        </pc:picChg>
        <pc:picChg chg="mod ord">
          <ac:chgData name="Usuario invitado" userId="" providerId="Windows Live" clId="Web-{7D0870C7-7124-4987-A422-ED329AF6A672}" dt="2023-05-15T18:47:10.897" v="9"/>
          <ac:picMkLst>
            <pc:docMk/>
            <pc:sldMk cId="1857712793" sldId="258"/>
            <ac:picMk id="7" creationId="{230C209A-7C20-DE08-F84F-B99D9B82B3B9}"/>
          </ac:picMkLst>
        </pc:picChg>
      </pc:sldChg>
      <pc:sldChg chg="modSp">
        <pc:chgData name="Usuario invitado" userId="" providerId="Windows Live" clId="Web-{7D0870C7-7124-4987-A422-ED329AF6A672}" dt="2023-05-15T18:50:42.138" v="11" actId="20577"/>
        <pc:sldMkLst>
          <pc:docMk/>
          <pc:sldMk cId="1982084955" sldId="259"/>
        </pc:sldMkLst>
        <pc:spChg chg="mod">
          <ac:chgData name="Usuario invitado" userId="" providerId="Windows Live" clId="Web-{7D0870C7-7124-4987-A422-ED329AF6A672}" dt="2023-05-15T18:50:42.138" v="11" actId="20577"/>
          <ac:spMkLst>
            <pc:docMk/>
            <pc:sldMk cId="1982084955" sldId="259"/>
            <ac:spMk id="4" creationId="{10D8981A-F77D-A893-CB73-0168AE4F833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D46ACFA-326B-4D6A-848C-FA694130114A}" type="datetimeFigureOut">
              <a:rPr lang="en-US" smtClean="0"/>
              <a:t>5/18/2023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550082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471241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029658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3465FA3-5CE0-4FD5-9C91-B4C21DFBEF9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6524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413240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876429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83665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18068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D46ACFA-326B-4D6A-848C-FA694130114A}" type="datetimeFigureOut">
              <a:rPr lang="en-US" smtClean="0"/>
              <a:t>5/18/2023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92139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72327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D46ACFA-326B-4D6A-848C-FA694130114A}" type="datetimeFigureOut">
              <a:rPr lang="en-US" smtClean="0"/>
              <a:t>5/18/2023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01062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80605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16289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392059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05649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47995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46ACFA-326B-4D6A-848C-FA694130114A}"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465FA3-5CE0-4FD5-9C91-B4C21DFBEF9C}" type="slidenum">
              <a:rPr lang="en-US" smtClean="0"/>
              <a:t>‹#›</a:t>
            </a:fld>
            <a:endParaRPr lang="en-US" dirty="0"/>
          </a:p>
        </p:txBody>
      </p:sp>
    </p:spTree>
    <p:extLst>
      <p:ext uri="{BB962C8B-B14F-4D97-AF65-F5344CB8AC3E}">
        <p14:creationId xmlns:p14="http://schemas.microsoft.com/office/powerpoint/2010/main" val="133285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46ACFA-326B-4D6A-848C-FA694130114A}" type="datetimeFigureOut">
              <a:rPr lang="en-US" smtClean="0"/>
              <a:t>5/18/2023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465FA3-5CE0-4FD5-9C91-B4C21DFBEF9C}" type="slidenum">
              <a:rPr lang="en-US" smtClean="0"/>
              <a:t>‹#›</a:t>
            </a:fld>
            <a:endParaRPr lang="en-US" dirty="0"/>
          </a:p>
        </p:txBody>
      </p:sp>
    </p:spTree>
    <p:extLst>
      <p:ext uri="{BB962C8B-B14F-4D97-AF65-F5344CB8AC3E}">
        <p14:creationId xmlns:p14="http://schemas.microsoft.com/office/powerpoint/2010/main" val="37374500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6F8C5-A2F6-C8A4-9E31-80B4FE885B28}"/>
              </a:ext>
            </a:extLst>
          </p:cNvPr>
          <p:cNvSpPr txBox="1"/>
          <p:nvPr/>
        </p:nvSpPr>
        <p:spPr>
          <a:xfrm>
            <a:off x="2271712" y="1600200"/>
            <a:ext cx="6981825" cy="1015663"/>
          </a:xfrm>
          <a:prstGeom prst="rect">
            <a:avLst/>
          </a:prstGeom>
          <a:noFill/>
        </p:spPr>
        <p:txBody>
          <a:bodyPr wrap="square" lIns="91440" tIns="45720" rIns="91440" bIns="45720" rtlCol="0" anchor="t">
            <a:spAutoFit/>
          </a:bodyPr>
          <a:lstStyle/>
          <a:p>
            <a:r>
              <a:rPr lang="es-VE" sz="6000" dirty="0">
                <a:latin typeface="Cooper Black"/>
              </a:rPr>
              <a:t>Teoría de Grafos</a:t>
            </a:r>
            <a:endParaRPr lang="en-US" sz="6000" dirty="0">
              <a:latin typeface="Cooper Black"/>
            </a:endParaRPr>
          </a:p>
        </p:txBody>
      </p:sp>
      <p:sp>
        <p:nvSpPr>
          <p:cNvPr id="6" name="TextBox 5">
            <a:extLst>
              <a:ext uri="{FF2B5EF4-FFF2-40B4-BE49-F238E27FC236}">
                <a16:creationId xmlns:a16="http://schemas.microsoft.com/office/drawing/2014/main" id="{DDEFFBDF-AC3F-4E3F-0669-CD6131AC208F}"/>
              </a:ext>
            </a:extLst>
          </p:cNvPr>
          <p:cNvSpPr txBox="1"/>
          <p:nvPr/>
        </p:nvSpPr>
        <p:spPr>
          <a:xfrm>
            <a:off x="9791700" y="5124450"/>
            <a:ext cx="2781300" cy="923330"/>
          </a:xfrm>
          <a:prstGeom prst="rect">
            <a:avLst/>
          </a:prstGeom>
          <a:noFill/>
        </p:spPr>
        <p:txBody>
          <a:bodyPr wrap="square" rtlCol="0">
            <a:spAutoFit/>
          </a:bodyPr>
          <a:lstStyle/>
          <a:p>
            <a:r>
              <a:rPr lang="es-VE" dirty="0"/>
              <a:t>Oscar Chavarro</a:t>
            </a:r>
          </a:p>
          <a:p>
            <a:r>
              <a:rPr lang="es-VE" dirty="0"/>
              <a:t>Sebastian Carroz</a:t>
            </a:r>
          </a:p>
          <a:p>
            <a:r>
              <a:rPr lang="es-VE" dirty="0" err="1"/>
              <a:t>Jayder</a:t>
            </a:r>
            <a:r>
              <a:rPr lang="es-VE" dirty="0"/>
              <a:t> Cordero</a:t>
            </a:r>
          </a:p>
        </p:txBody>
      </p:sp>
      <p:pic>
        <p:nvPicPr>
          <p:cNvPr id="8" name="Picture 7">
            <a:extLst>
              <a:ext uri="{FF2B5EF4-FFF2-40B4-BE49-F238E27FC236}">
                <a16:creationId xmlns:a16="http://schemas.microsoft.com/office/drawing/2014/main" id="{467AC8CB-8108-59C3-AB87-8574A01BFC6D}"/>
              </a:ext>
            </a:extLst>
          </p:cNvPr>
          <p:cNvPicPr>
            <a:picLocks noChangeAspect="1"/>
          </p:cNvPicPr>
          <p:nvPr/>
        </p:nvPicPr>
        <p:blipFill>
          <a:blip r:embed="rId2"/>
          <a:stretch>
            <a:fillRect/>
          </a:stretch>
        </p:blipFill>
        <p:spPr>
          <a:xfrm>
            <a:off x="5191125" y="2867025"/>
            <a:ext cx="3810000" cy="1847850"/>
          </a:xfrm>
          <a:prstGeom prst="rect">
            <a:avLst/>
          </a:prstGeom>
        </p:spPr>
      </p:pic>
      <p:cxnSp>
        <p:nvCxnSpPr>
          <p:cNvPr id="10" name="Straight Arrow Connector 9">
            <a:extLst>
              <a:ext uri="{FF2B5EF4-FFF2-40B4-BE49-F238E27FC236}">
                <a16:creationId xmlns:a16="http://schemas.microsoft.com/office/drawing/2014/main" id="{403860F0-12A0-9C3D-0540-3095F95BAF41}"/>
              </a:ext>
            </a:extLst>
          </p:cNvPr>
          <p:cNvCxnSpPr/>
          <p:nvPr/>
        </p:nvCxnSpPr>
        <p:spPr>
          <a:xfrm flipH="1">
            <a:off x="5543550" y="3200400"/>
            <a:ext cx="457200"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C9DD3F-20D3-C102-1500-BCA06FD98545}"/>
              </a:ext>
            </a:extLst>
          </p:cNvPr>
          <p:cNvCxnSpPr>
            <a:cxnSpLocks/>
          </p:cNvCxnSpPr>
          <p:nvPr/>
        </p:nvCxnSpPr>
        <p:spPr>
          <a:xfrm>
            <a:off x="5543550" y="3790950"/>
            <a:ext cx="35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ABA72A-9E62-3F01-E12C-19EC332665A8}"/>
              </a:ext>
            </a:extLst>
          </p:cNvPr>
          <p:cNvCxnSpPr/>
          <p:nvPr/>
        </p:nvCxnSpPr>
        <p:spPr>
          <a:xfrm>
            <a:off x="6096000" y="3928188"/>
            <a:ext cx="0" cy="38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043E5C-48D3-3335-6C9A-7A6CBBF47CC9}"/>
              </a:ext>
            </a:extLst>
          </p:cNvPr>
          <p:cNvCxnSpPr/>
          <p:nvPr/>
        </p:nvCxnSpPr>
        <p:spPr>
          <a:xfrm>
            <a:off x="6298163" y="3790950"/>
            <a:ext cx="317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95AD6E-44FE-63BB-A609-40C0A06333E1}"/>
              </a:ext>
            </a:extLst>
          </p:cNvPr>
          <p:cNvCxnSpPr/>
          <p:nvPr/>
        </p:nvCxnSpPr>
        <p:spPr>
          <a:xfrm>
            <a:off x="8080310" y="3265714"/>
            <a:ext cx="0" cy="36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E0E77D-FBE6-FA55-F369-433A0FF9F799}"/>
              </a:ext>
            </a:extLst>
          </p:cNvPr>
          <p:cNvCxnSpPr/>
          <p:nvPr/>
        </p:nvCxnSpPr>
        <p:spPr>
          <a:xfrm flipH="1">
            <a:off x="7604449" y="3790950"/>
            <a:ext cx="317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CBD7B9-DFF2-3FD3-EF6E-B0A992A73181}"/>
              </a:ext>
            </a:extLst>
          </p:cNvPr>
          <p:cNvCxnSpPr/>
          <p:nvPr/>
        </p:nvCxnSpPr>
        <p:spPr>
          <a:xfrm>
            <a:off x="8201608" y="3790950"/>
            <a:ext cx="354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F22E477-92B3-1993-0230-B287C75B6328}"/>
              </a:ext>
            </a:extLst>
          </p:cNvPr>
          <p:cNvCxnSpPr/>
          <p:nvPr/>
        </p:nvCxnSpPr>
        <p:spPr>
          <a:xfrm>
            <a:off x="7436498" y="3928188"/>
            <a:ext cx="485192" cy="38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2F2218-0FF6-1637-D5EF-7735D2895E6F}"/>
              </a:ext>
            </a:extLst>
          </p:cNvPr>
          <p:cNvSpPr txBox="1"/>
          <p:nvPr/>
        </p:nvSpPr>
        <p:spPr>
          <a:xfrm>
            <a:off x="3895725" y="514350"/>
            <a:ext cx="3200400" cy="646331"/>
          </a:xfrm>
          <a:prstGeom prst="rect">
            <a:avLst/>
          </a:prstGeom>
          <a:noFill/>
        </p:spPr>
        <p:txBody>
          <a:bodyPr wrap="square" rtlCol="0">
            <a:spAutoFit/>
          </a:bodyPr>
          <a:lstStyle/>
          <a:p>
            <a:pPr algn="ctr"/>
            <a:r>
              <a:rPr lang="es-VE"/>
              <a:t>Universidad El Bosque</a:t>
            </a:r>
          </a:p>
          <a:p>
            <a:pPr algn="ctr"/>
            <a:r>
              <a:rPr lang="es-VE"/>
              <a:t>Facultad de Ingeniería </a:t>
            </a:r>
          </a:p>
        </p:txBody>
      </p:sp>
    </p:spTree>
    <p:extLst>
      <p:ext uri="{BB962C8B-B14F-4D97-AF65-F5344CB8AC3E}">
        <p14:creationId xmlns:p14="http://schemas.microsoft.com/office/powerpoint/2010/main" val="1195986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147554-894A-9D81-3CB5-BA47CEA940FE}"/>
              </a:ext>
            </a:extLst>
          </p:cNvPr>
          <p:cNvPicPr>
            <a:picLocks noChangeAspect="1"/>
          </p:cNvPicPr>
          <p:nvPr/>
        </p:nvPicPr>
        <p:blipFill>
          <a:blip r:embed="rId2"/>
          <a:stretch>
            <a:fillRect/>
          </a:stretch>
        </p:blipFill>
        <p:spPr>
          <a:xfrm>
            <a:off x="511791" y="824211"/>
            <a:ext cx="6291617" cy="749873"/>
          </a:xfrm>
          <a:prstGeom prst="rect">
            <a:avLst/>
          </a:prstGeom>
        </p:spPr>
      </p:pic>
      <p:sp>
        <p:nvSpPr>
          <p:cNvPr id="6" name="TextBox 5">
            <a:extLst>
              <a:ext uri="{FF2B5EF4-FFF2-40B4-BE49-F238E27FC236}">
                <a16:creationId xmlns:a16="http://schemas.microsoft.com/office/drawing/2014/main" id="{7186193C-52C7-9985-030F-6B4C5BAE1130}"/>
              </a:ext>
            </a:extLst>
          </p:cNvPr>
          <p:cNvSpPr txBox="1"/>
          <p:nvPr/>
        </p:nvSpPr>
        <p:spPr>
          <a:xfrm>
            <a:off x="511790" y="1876926"/>
            <a:ext cx="6291617" cy="2339102"/>
          </a:xfrm>
          <a:prstGeom prst="rect">
            <a:avLst/>
          </a:prstGeom>
          <a:noFill/>
        </p:spPr>
        <p:txBody>
          <a:bodyPr wrap="square" rtlCol="0">
            <a:spAutoFit/>
          </a:bodyPr>
          <a:lstStyle/>
          <a:p>
            <a:r>
              <a:rPr lang="es-ES" sz="2000" b="1" dirty="0">
                <a:effectLst>
                  <a:outerShdw blurRad="38100" dist="38100" dir="2700000" algn="tl">
                    <a:srgbClr val="000000">
                      <a:alpha val="43137"/>
                    </a:srgbClr>
                  </a:outerShdw>
                </a:effectLst>
              </a:rPr>
              <a:t>Análisis de redes sociales</a:t>
            </a:r>
            <a:r>
              <a:rPr lang="es-ES" b="1" dirty="0">
                <a:effectLst>
                  <a:outerShdw blurRad="38100" dist="38100" dir="2700000" algn="tl">
                    <a:srgbClr val="000000">
                      <a:alpha val="43137"/>
                    </a:srgbClr>
                  </a:outerShdw>
                </a:effectLst>
              </a:rPr>
              <a:t>: </a:t>
            </a:r>
            <a:r>
              <a:rPr lang="es-ES" dirty="0"/>
              <a:t>Los grafos se utilizan para analizar redes sociales y relaciones interpersonales. Los nodos del grafo representan individuos y las aristas representan las conexiones o interacciones entre ellos. La teoría de grafos permite analizar la estructura de la red, identificar comunidades o grupos dentro de la red, estudiar la difusión de información y evaluar la influencia de los individuos en la red.</a:t>
            </a:r>
            <a:endParaRPr lang="es-VE" dirty="0"/>
          </a:p>
        </p:txBody>
      </p:sp>
      <p:pic>
        <p:nvPicPr>
          <p:cNvPr id="7" name="Picture 6">
            <a:extLst>
              <a:ext uri="{FF2B5EF4-FFF2-40B4-BE49-F238E27FC236}">
                <a16:creationId xmlns:a16="http://schemas.microsoft.com/office/drawing/2014/main" id="{70E64492-461A-E70D-9741-1105CF7E415A}"/>
              </a:ext>
            </a:extLst>
          </p:cNvPr>
          <p:cNvPicPr>
            <a:picLocks noChangeAspect="1"/>
          </p:cNvPicPr>
          <p:nvPr/>
        </p:nvPicPr>
        <p:blipFill>
          <a:blip r:embed="rId3"/>
          <a:stretch>
            <a:fillRect/>
          </a:stretch>
        </p:blipFill>
        <p:spPr>
          <a:xfrm>
            <a:off x="7733850" y="1574084"/>
            <a:ext cx="3479582" cy="2321910"/>
          </a:xfrm>
          <a:prstGeom prst="rect">
            <a:avLst/>
          </a:prstGeom>
        </p:spPr>
      </p:pic>
    </p:spTree>
    <p:extLst>
      <p:ext uri="{BB962C8B-B14F-4D97-AF65-F5344CB8AC3E}">
        <p14:creationId xmlns:p14="http://schemas.microsoft.com/office/powerpoint/2010/main" val="242234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231FF6-FC11-9605-28D8-789250C83513}"/>
              </a:ext>
            </a:extLst>
          </p:cNvPr>
          <p:cNvSpPr txBox="1"/>
          <p:nvPr/>
        </p:nvSpPr>
        <p:spPr>
          <a:xfrm>
            <a:off x="577516" y="946484"/>
            <a:ext cx="8165432" cy="523220"/>
          </a:xfrm>
          <a:prstGeom prst="rect">
            <a:avLst/>
          </a:prstGeom>
          <a:noFill/>
        </p:spPr>
        <p:txBody>
          <a:bodyPr wrap="square" rtlCol="0">
            <a:spAutoFit/>
          </a:bodyPr>
          <a:lstStyle/>
          <a:p>
            <a:r>
              <a:rPr lang="es-VE" sz="2800" dirty="0">
                <a:latin typeface="Cooper Black" panose="0208090404030B020404" pitchFamily="18" charset="0"/>
              </a:rPr>
              <a:t>Algoritmos de recorrido de grafos</a:t>
            </a:r>
          </a:p>
        </p:txBody>
      </p:sp>
      <p:sp>
        <p:nvSpPr>
          <p:cNvPr id="6" name="TextBox 5">
            <a:extLst>
              <a:ext uri="{FF2B5EF4-FFF2-40B4-BE49-F238E27FC236}">
                <a16:creationId xmlns:a16="http://schemas.microsoft.com/office/drawing/2014/main" id="{165D5671-D21F-AA58-8173-A49C7D449E77}"/>
              </a:ext>
            </a:extLst>
          </p:cNvPr>
          <p:cNvSpPr txBox="1"/>
          <p:nvPr/>
        </p:nvSpPr>
        <p:spPr>
          <a:xfrm>
            <a:off x="449179" y="1708301"/>
            <a:ext cx="6753726" cy="2369880"/>
          </a:xfrm>
          <a:prstGeom prst="rect">
            <a:avLst/>
          </a:prstGeom>
          <a:noFill/>
        </p:spPr>
        <p:txBody>
          <a:bodyPr wrap="square">
            <a:spAutoFit/>
          </a:bodyPr>
          <a:lstStyle/>
          <a:p>
            <a:r>
              <a:rPr lang="es-ES" sz="2000" b="1" u="sng" dirty="0"/>
              <a:t>DFS (Deep </a:t>
            </a:r>
            <a:r>
              <a:rPr lang="es-ES" sz="2000" b="1" u="sng" dirty="0" err="1"/>
              <a:t>First</a:t>
            </a:r>
            <a:r>
              <a:rPr lang="es-ES" sz="2000" b="1" u="sng" dirty="0"/>
              <a:t> </a:t>
            </a:r>
            <a:r>
              <a:rPr lang="es-ES" sz="2000" b="1" u="sng" dirty="0" err="1"/>
              <a:t>Search</a:t>
            </a:r>
            <a:r>
              <a:rPr lang="es-ES" sz="2000" b="1" u="sng" dirty="0"/>
              <a:t>) o búsqueda en profundidad</a:t>
            </a:r>
            <a:r>
              <a:rPr lang="es-ES" sz="2000" b="1" dirty="0">
                <a:effectLst>
                  <a:outerShdw blurRad="38100" dist="38100" dir="2700000" algn="tl">
                    <a:srgbClr val="000000">
                      <a:alpha val="43137"/>
                    </a:srgbClr>
                  </a:outerShdw>
                </a:effectLst>
              </a:rPr>
              <a:t>: </a:t>
            </a:r>
            <a:r>
              <a:rPr lang="es-ES" dirty="0"/>
              <a:t>En la búsqueda en profundidad se avanza de vértice en vértice, marcando cada vértice visitado. La búsqueda siempre avanza hacia un vértice no marcado, internándose “profundamente” en el grafo sin repetir ningún vértice. Cuando se alcanza un vértice cuyos vecinos han sido marcados, se retrocede al anterior vértice visitado y se avanza desde éste. </a:t>
            </a:r>
            <a:endParaRPr lang="en-US" sz="2000" dirty="0"/>
          </a:p>
        </p:txBody>
      </p:sp>
      <p:sp>
        <p:nvSpPr>
          <p:cNvPr id="7" name="Oval 6">
            <a:extLst>
              <a:ext uri="{FF2B5EF4-FFF2-40B4-BE49-F238E27FC236}">
                <a16:creationId xmlns:a16="http://schemas.microsoft.com/office/drawing/2014/main" id="{C86A90B6-6366-84C9-9604-5604F3D16B4B}"/>
              </a:ext>
            </a:extLst>
          </p:cNvPr>
          <p:cNvSpPr/>
          <p:nvPr/>
        </p:nvSpPr>
        <p:spPr>
          <a:xfrm>
            <a:off x="8895348" y="2448998"/>
            <a:ext cx="1267326" cy="88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4400" dirty="0">
                <a:latin typeface="Bookman Old Style" panose="02050604050505020204" pitchFamily="18" charset="0"/>
              </a:rPr>
              <a:t>0</a:t>
            </a:r>
            <a:endParaRPr lang="en-US" sz="4400" dirty="0">
              <a:latin typeface="Bookman Old Style" panose="02050604050505020204" pitchFamily="18" charset="0"/>
            </a:endParaRPr>
          </a:p>
        </p:txBody>
      </p:sp>
      <p:sp>
        <p:nvSpPr>
          <p:cNvPr id="8" name="Oval 7">
            <a:extLst>
              <a:ext uri="{FF2B5EF4-FFF2-40B4-BE49-F238E27FC236}">
                <a16:creationId xmlns:a16="http://schemas.microsoft.com/office/drawing/2014/main" id="{2A57C0FB-722D-23BD-5B49-79B2F7D0467B}"/>
              </a:ext>
            </a:extLst>
          </p:cNvPr>
          <p:cNvSpPr/>
          <p:nvPr/>
        </p:nvSpPr>
        <p:spPr>
          <a:xfrm>
            <a:off x="10162674" y="5163384"/>
            <a:ext cx="1267326" cy="88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4400" dirty="0">
                <a:latin typeface="Bookman Old Style" panose="02050604050505020204" pitchFamily="18" charset="0"/>
              </a:rPr>
              <a:t>4</a:t>
            </a:r>
            <a:endParaRPr lang="en-US" sz="4400" dirty="0">
              <a:latin typeface="Bookman Old Style" panose="02050604050505020204" pitchFamily="18" charset="0"/>
            </a:endParaRPr>
          </a:p>
        </p:txBody>
      </p:sp>
      <p:sp>
        <p:nvSpPr>
          <p:cNvPr id="10" name="Oval 9">
            <a:extLst>
              <a:ext uri="{FF2B5EF4-FFF2-40B4-BE49-F238E27FC236}">
                <a16:creationId xmlns:a16="http://schemas.microsoft.com/office/drawing/2014/main" id="{1BDABDE2-7074-11D9-6BB3-2AA1F2B33A82}"/>
              </a:ext>
            </a:extLst>
          </p:cNvPr>
          <p:cNvSpPr/>
          <p:nvPr/>
        </p:nvSpPr>
        <p:spPr>
          <a:xfrm>
            <a:off x="10587791" y="3633938"/>
            <a:ext cx="1267326" cy="88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4400" dirty="0">
                <a:latin typeface="Bookman Old Style" panose="02050604050505020204" pitchFamily="18" charset="0"/>
              </a:rPr>
              <a:t>2</a:t>
            </a:r>
            <a:endParaRPr lang="en-US" sz="4400" dirty="0">
              <a:latin typeface="Bookman Old Style" panose="02050604050505020204" pitchFamily="18" charset="0"/>
            </a:endParaRPr>
          </a:p>
        </p:txBody>
      </p:sp>
      <p:sp>
        <p:nvSpPr>
          <p:cNvPr id="11" name="Oval 10">
            <a:extLst>
              <a:ext uri="{FF2B5EF4-FFF2-40B4-BE49-F238E27FC236}">
                <a16:creationId xmlns:a16="http://schemas.microsoft.com/office/drawing/2014/main" id="{8AE5EC7F-325E-FE8B-8291-499886DFB254}"/>
              </a:ext>
            </a:extLst>
          </p:cNvPr>
          <p:cNvSpPr/>
          <p:nvPr/>
        </p:nvSpPr>
        <p:spPr>
          <a:xfrm>
            <a:off x="7178844" y="5353930"/>
            <a:ext cx="1267326" cy="88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4400" dirty="0">
                <a:latin typeface="Bookman Old Style" panose="02050604050505020204" pitchFamily="18" charset="0"/>
              </a:rPr>
              <a:t>3</a:t>
            </a:r>
            <a:endParaRPr lang="en-US" sz="4400" dirty="0">
              <a:latin typeface="Bookman Old Style" panose="02050604050505020204" pitchFamily="18" charset="0"/>
            </a:endParaRPr>
          </a:p>
        </p:txBody>
      </p:sp>
      <p:sp>
        <p:nvSpPr>
          <p:cNvPr id="12" name="Oval 11">
            <a:extLst>
              <a:ext uri="{FF2B5EF4-FFF2-40B4-BE49-F238E27FC236}">
                <a16:creationId xmlns:a16="http://schemas.microsoft.com/office/drawing/2014/main" id="{8958E617-7AC8-EFCD-FE36-35DDC0E6A253}"/>
              </a:ext>
            </a:extLst>
          </p:cNvPr>
          <p:cNvSpPr/>
          <p:nvPr/>
        </p:nvSpPr>
        <p:spPr>
          <a:xfrm>
            <a:off x="7202905" y="3633938"/>
            <a:ext cx="1267326" cy="88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4400" dirty="0">
                <a:latin typeface="Bookman Old Style" panose="02050604050505020204" pitchFamily="18" charset="0"/>
              </a:rPr>
              <a:t>1</a:t>
            </a:r>
            <a:endParaRPr lang="en-US" sz="4400" dirty="0">
              <a:latin typeface="Bookman Old Style" panose="02050604050505020204" pitchFamily="18" charset="0"/>
            </a:endParaRPr>
          </a:p>
        </p:txBody>
      </p:sp>
      <p:cxnSp>
        <p:nvCxnSpPr>
          <p:cNvPr id="17" name="Straight Arrow Connector 16">
            <a:extLst>
              <a:ext uri="{FF2B5EF4-FFF2-40B4-BE49-F238E27FC236}">
                <a16:creationId xmlns:a16="http://schemas.microsoft.com/office/drawing/2014/main" id="{E143F280-0D17-BA63-5C27-4AF55DE576AD}"/>
              </a:ext>
            </a:extLst>
          </p:cNvPr>
          <p:cNvCxnSpPr>
            <a:stCxn id="7" idx="2"/>
          </p:cNvCxnSpPr>
          <p:nvPr/>
        </p:nvCxnSpPr>
        <p:spPr>
          <a:xfrm flipH="1">
            <a:off x="8133347" y="2893241"/>
            <a:ext cx="762001" cy="74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C96133-5900-B8A6-6197-6F87734F633C}"/>
              </a:ext>
            </a:extLst>
          </p:cNvPr>
          <p:cNvCxnSpPr>
            <a:stCxn id="12" idx="7"/>
          </p:cNvCxnSpPr>
          <p:nvPr/>
        </p:nvCxnSpPr>
        <p:spPr>
          <a:xfrm flipV="1">
            <a:off x="8284635" y="3128211"/>
            <a:ext cx="610713" cy="635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161DC-B6F3-55E6-6EC3-A85599DDCF02}"/>
              </a:ext>
            </a:extLst>
          </p:cNvPr>
          <p:cNvCxnSpPr>
            <a:cxnSpLocks/>
            <a:stCxn id="7" idx="6"/>
          </p:cNvCxnSpPr>
          <p:nvPr/>
        </p:nvCxnSpPr>
        <p:spPr>
          <a:xfrm>
            <a:off x="10162674" y="2893241"/>
            <a:ext cx="762001" cy="62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E6AAB0-34D6-A3C6-28C9-6CB073A2589B}"/>
              </a:ext>
            </a:extLst>
          </p:cNvPr>
          <p:cNvCxnSpPr>
            <a:cxnSpLocks/>
            <a:stCxn id="8" idx="0"/>
          </p:cNvCxnSpPr>
          <p:nvPr/>
        </p:nvCxnSpPr>
        <p:spPr>
          <a:xfrm flipV="1">
            <a:off x="10796337" y="4579295"/>
            <a:ext cx="128338" cy="584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F9AC06-88B3-2101-CDF5-5752EE6DEE47}"/>
              </a:ext>
            </a:extLst>
          </p:cNvPr>
          <p:cNvCxnSpPr/>
          <p:nvPr/>
        </p:nvCxnSpPr>
        <p:spPr>
          <a:xfrm>
            <a:off x="8284635" y="4522423"/>
            <a:ext cx="1878039" cy="83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8D23861-D135-1B4A-28D2-E0386DBE379C}"/>
              </a:ext>
            </a:extLst>
          </p:cNvPr>
          <p:cNvCxnSpPr>
            <a:stCxn id="12" idx="4"/>
          </p:cNvCxnSpPr>
          <p:nvPr/>
        </p:nvCxnSpPr>
        <p:spPr>
          <a:xfrm flipH="1">
            <a:off x="7812507" y="4522423"/>
            <a:ext cx="24061" cy="74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35FFDD-2335-0916-080E-9CB63F139D18}"/>
              </a:ext>
            </a:extLst>
          </p:cNvPr>
          <p:cNvCxnSpPr>
            <a:stCxn id="10" idx="2"/>
          </p:cNvCxnSpPr>
          <p:nvPr/>
        </p:nvCxnSpPr>
        <p:spPr>
          <a:xfrm flipH="1" flipV="1">
            <a:off x="8589991" y="4078180"/>
            <a:ext cx="199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37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0AB626-1911-20C8-A769-98FA56D73C75}"/>
              </a:ext>
            </a:extLst>
          </p:cNvPr>
          <p:cNvSpPr txBox="1"/>
          <p:nvPr/>
        </p:nvSpPr>
        <p:spPr>
          <a:xfrm>
            <a:off x="289251" y="1464907"/>
            <a:ext cx="4488024" cy="461665"/>
          </a:xfrm>
          <a:prstGeom prst="rect">
            <a:avLst/>
          </a:prstGeom>
          <a:noFill/>
        </p:spPr>
        <p:txBody>
          <a:bodyPr wrap="square" rtlCol="0">
            <a:spAutoFit/>
          </a:bodyPr>
          <a:lstStyle/>
          <a:p>
            <a:r>
              <a:rPr lang="es-VE" sz="2400">
                <a:latin typeface="Cooper Black" panose="0208090404030B020404" pitchFamily="18" charset="0"/>
              </a:rPr>
              <a:t>¿Qué es la teoría de grafos?</a:t>
            </a:r>
            <a:endParaRPr lang="en-US" sz="2400">
              <a:latin typeface="Cooper Black" panose="0208090404030B020404" pitchFamily="18" charset="0"/>
            </a:endParaRPr>
          </a:p>
        </p:txBody>
      </p:sp>
      <p:sp>
        <p:nvSpPr>
          <p:cNvPr id="5" name="TextBox 4">
            <a:extLst>
              <a:ext uri="{FF2B5EF4-FFF2-40B4-BE49-F238E27FC236}">
                <a16:creationId xmlns:a16="http://schemas.microsoft.com/office/drawing/2014/main" id="{422B2495-9713-E66B-FDE7-A169E45447C7}"/>
              </a:ext>
            </a:extLst>
          </p:cNvPr>
          <p:cNvSpPr txBox="1"/>
          <p:nvPr/>
        </p:nvSpPr>
        <p:spPr>
          <a:xfrm>
            <a:off x="615821" y="2360645"/>
            <a:ext cx="4376057" cy="1754326"/>
          </a:xfrm>
          <a:prstGeom prst="rect">
            <a:avLst/>
          </a:prstGeom>
          <a:noFill/>
        </p:spPr>
        <p:txBody>
          <a:bodyPr wrap="square" rtlCol="0">
            <a:spAutoFit/>
          </a:bodyPr>
          <a:lstStyle/>
          <a:p>
            <a:r>
              <a:rPr lang="es-ES"/>
              <a:t>Los grafos constituyen una herramienta básica para modelar fenómenos discretos y son fundamentales para la comprensión de las estructuras de datos y el análisis de algoritmos.</a:t>
            </a:r>
            <a:endParaRPr lang="en-US"/>
          </a:p>
        </p:txBody>
      </p:sp>
      <p:cxnSp>
        <p:nvCxnSpPr>
          <p:cNvPr id="7" name="Straight Arrow Connector 6">
            <a:extLst>
              <a:ext uri="{FF2B5EF4-FFF2-40B4-BE49-F238E27FC236}">
                <a16:creationId xmlns:a16="http://schemas.microsoft.com/office/drawing/2014/main" id="{26F44D64-FF8D-EBAB-FD92-B9D4F76BAB68}"/>
              </a:ext>
            </a:extLst>
          </p:cNvPr>
          <p:cNvCxnSpPr>
            <a:stCxn id="5" idx="3"/>
          </p:cNvCxnSpPr>
          <p:nvPr/>
        </p:nvCxnSpPr>
        <p:spPr>
          <a:xfrm>
            <a:off x="4991878" y="3237808"/>
            <a:ext cx="2192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E81926-690E-48A3-2720-FE0D6C9A1CF0}"/>
              </a:ext>
            </a:extLst>
          </p:cNvPr>
          <p:cNvSpPr txBox="1"/>
          <p:nvPr/>
        </p:nvSpPr>
        <p:spPr>
          <a:xfrm>
            <a:off x="7506477" y="2274838"/>
            <a:ext cx="4069701" cy="2031325"/>
          </a:xfrm>
          <a:prstGeom prst="rect">
            <a:avLst/>
          </a:prstGeom>
          <a:noFill/>
        </p:spPr>
        <p:txBody>
          <a:bodyPr wrap="square" rtlCol="0">
            <a:spAutoFit/>
          </a:bodyPr>
          <a:lstStyle/>
          <a:p>
            <a:r>
              <a:rPr lang="es-ES"/>
              <a:t>La teoría de grafos estudia las propiedades de los grafos, que son colecciones de objetos llamados vértices (o nodos) conectados por líneas llamadas aristas (o arcos) que pueden tener orientación (dirección asignada). </a:t>
            </a:r>
            <a:endParaRPr lang="en-US"/>
          </a:p>
        </p:txBody>
      </p:sp>
      <p:pic>
        <p:nvPicPr>
          <p:cNvPr id="10" name="Picture 9">
            <a:extLst>
              <a:ext uri="{FF2B5EF4-FFF2-40B4-BE49-F238E27FC236}">
                <a16:creationId xmlns:a16="http://schemas.microsoft.com/office/drawing/2014/main" id="{8276D678-865C-3BDE-7F30-92BA620D2ACA}"/>
              </a:ext>
            </a:extLst>
          </p:cNvPr>
          <p:cNvPicPr>
            <a:picLocks noChangeAspect="1"/>
          </p:cNvPicPr>
          <p:nvPr/>
        </p:nvPicPr>
        <p:blipFill>
          <a:blip r:embed="rId2"/>
          <a:stretch>
            <a:fillRect/>
          </a:stretch>
        </p:blipFill>
        <p:spPr>
          <a:xfrm>
            <a:off x="5431631" y="3944846"/>
            <a:ext cx="1328738" cy="1452342"/>
          </a:xfrm>
          <a:prstGeom prst="rect">
            <a:avLst/>
          </a:prstGeom>
        </p:spPr>
      </p:pic>
    </p:spTree>
    <p:extLst>
      <p:ext uri="{BB962C8B-B14F-4D97-AF65-F5344CB8AC3E}">
        <p14:creationId xmlns:p14="http://schemas.microsoft.com/office/powerpoint/2010/main" val="406287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C209A-7C20-DE08-F84F-B99D9B82B3B9}"/>
              </a:ext>
            </a:extLst>
          </p:cNvPr>
          <p:cNvPicPr>
            <a:picLocks noChangeAspect="1"/>
          </p:cNvPicPr>
          <p:nvPr/>
        </p:nvPicPr>
        <p:blipFill>
          <a:blip r:embed="rId2"/>
          <a:stretch>
            <a:fillRect/>
          </a:stretch>
        </p:blipFill>
        <p:spPr>
          <a:xfrm>
            <a:off x="731294" y="4598131"/>
            <a:ext cx="1866900" cy="1468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1786814D-716E-1B45-5714-9055DEB1FD45}"/>
              </a:ext>
            </a:extLst>
          </p:cNvPr>
          <p:cNvSpPr txBox="1"/>
          <p:nvPr/>
        </p:nvSpPr>
        <p:spPr>
          <a:xfrm>
            <a:off x="811763" y="793101"/>
            <a:ext cx="3008710" cy="707886"/>
          </a:xfrm>
          <a:prstGeom prst="rect">
            <a:avLst/>
          </a:prstGeom>
          <a:noFill/>
        </p:spPr>
        <p:txBody>
          <a:bodyPr wrap="square" rtlCol="0">
            <a:spAutoFit/>
          </a:bodyPr>
          <a:lstStyle/>
          <a:p>
            <a:r>
              <a:rPr lang="es-VE" sz="4000">
                <a:latin typeface="Cooper Black" panose="0208090404030B020404" pitchFamily="18" charset="0"/>
              </a:rPr>
              <a:t>Historia</a:t>
            </a:r>
            <a:r>
              <a:rPr lang="es-VE" sz="3200">
                <a:latin typeface="Cooper Black" panose="0208090404030B020404" pitchFamily="18" charset="0"/>
              </a:rPr>
              <a:t> </a:t>
            </a:r>
            <a:endParaRPr lang="en-US" sz="3200">
              <a:latin typeface="Cooper Black" panose="0208090404030B020404" pitchFamily="18" charset="0"/>
            </a:endParaRPr>
          </a:p>
        </p:txBody>
      </p:sp>
      <p:sp>
        <p:nvSpPr>
          <p:cNvPr id="5" name="TextBox 4">
            <a:extLst>
              <a:ext uri="{FF2B5EF4-FFF2-40B4-BE49-F238E27FC236}">
                <a16:creationId xmlns:a16="http://schemas.microsoft.com/office/drawing/2014/main" id="{DE17E950-B7C8-9CBC-5AB8-702CF3303353}"/>
              </a:ext>
            </a:extLst>
          </p:cNvPr>
          <p:cNvSpPr txBox="1"/>
          <p:nvPr/>
        </p:nvSpPr>
        <p:spPr>
          <a:xfrm>
            <a:off x="410546" y="2174032"/>
            <a:ext cx="5971592" cy="2308324"/>
          </a:xfrm>
          <a:prstGeom prst="rect">
            <a:avLst/>
          </a:prstGeom>
          <a:noFill/>
        </p:spPr>
        <p:txBody>
          <a:bodyPr wrap="square" rtlCol="0">
            <a:spAutoFit/>
          </a:bodyPr>
          <a:lstStyle/>
          <a:p>
            <a:r>
              <a:rPr lang="es-ES"/>
              <a:t>El trabajo de Leonhard Euler, en 1736, sobre el problema de los puentes de Königsberg es considerado como uno de los primeros resultados de la teoría de grafos. También se considera uno de los primeros resultados topológicos en geometría (que no depende de ninguna medida). Este ejemplo ilustra la profunda relación entre la teoría de grafos y la topología</a:t>
            </a:r>
            <a:endParaRPr lang="en-US"/>
          </a:p>
        </p:txBody>
      </p:sp>
      <p:pic>
        <p:nvPicPr>
          <p:cNvPr id="6" name="Picture 5">
            <a:extLst>
              <a:ext uri="{FF2B5EF4-FFF2-40B4-BE49-F238E27FC236}">
                <a16:creationId xmlns:a16="http://schemas.microsoft.com/office/drawing/2014/main" id="{31CF7D60-FC58-AD7F-D6DF-8F0C1851A8A0}"/>
              </a:ext>
            </a:extLst>
          </p:cNvPr>
          <p:cNvPicPr>
            <a:picLocks noChangeAspect="1"/>
          </p:cNvPicPr>
          <p:nvPr/>
        </p:nvPicPr>
        <p:blipFill>
          <a:blip r:embed="rId3"/>
          <a:stretch>
            <a:fillRect/>
          </a:stretch>
        </p:blipFill>
        <p:spPr>
          <a:xfrm>
            <a:off x="7774188" y="1943827"/>
            <a:ext cx="2684535" cy="3947105"/>
          </a:xfrm>
          <a:prstGeom prst="rect">
            <a:avLst/>
          </a:prstGeom>
        </p:spPr>
      </p:pic>
    </p:spTree>
    <p:extLst>
      <p:ext uri="{BB962C8B-B14F-4D97-AF65-F5344CB8AC3E}">
        <p14:creationId xmlns:p14="http://schemas.microsoft.com/office/powerpoint/2010/main" val="185771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D8981A-F77D-A893-CB73-0168AE4F8330}"/>
              </a:ext>
            </a:extLst>
          </p:cNvPr>
          <p:cNvSpPr txBox="1"/>
          <p:nvPr/>
        </p:nvSpPr>
        <p:spPr>
          <a:xfrm>
            <a:off x="447674" y="676275"/>
            <a:ext cx="5495926" cy="584775"/>
          </a:xfrm>
          <a:prstGeom prst="rect">
            <a:avLst/>
          </a:prstGeom>
          <a:noFill/>
        </p:spPr>
        <p:txBody>
          <a:bodyPr wrap="square" lIns="91440" tIns="45720" rIns="91440" bIns="45720" rtlCol="0" anchor="t">
            <a:spAutoFit/>
          </a:bodyPr>
          <a:lstStyle/>
          <a:p>
            <a:r>
              <a:rPr lang="es-VE" sz="3200" dirty="0">
                <a:latin typeface="Cooper Black" panose="0208090404030B020404" pitchFamily="18" charset="0"/>
              </a:rPr>
              <a:t>Componentes de un Grafo</a:t>
            </a:r>
            <a:endParaRPr lang="en-US" sz="3200" dirty="0">
              <a:latin typeface="Cooper Black" panose="0208090404030B020404" pitchFamily="18" charset="0"/>
            </a:endParaRPr>
          </a:p>
        </p:txBody>
      </p:sp>
      <p:sp>
        <p:nvSpPr>
          <p:cNvPr id="5" name="TextBox 4">
            <a:extLst>
              <a:ext uri="{FF2B5EF4-FFF2-40B4-BE49-F238E27FC236}">
                <a16:creationId xmlns:a16="http://schemas.microsoft.com/office/drawing/2014/main" id="{F53B40AF-A8F7-75FA-8FC6-CBCDA88F2AE0}"/>
              </a:ext>
            </a:extLst>
          </p:cNvPr>
          <p:cNvSpPr txBox="1"/>
          <p:nvPr/>
        </p:nvSpPr>
        <p:spPr>
          <a:xfrm>
            <a:off x="282057" y="1785767"/>
            <a:ext cx="5010150" cy="923330"/>
          </a:xfrm>
          <a:prstGeom prst="rect">
            <a:avLst/>
          </a:prstGeom>
          <a:noFill/>
        </p:spPr>
        <p:txBody>
          <a:bodyPr wrap="square" rtlCol="0">
            <a:spAutoFit/>
          </a:bodyPr>
          <a:lstStyle/>
          <a:p>
            <a:r>
              <a:rPr lang="es-ES"/>
              <a:t>Un grafo es un elemento que consta de un conjunto de vértices (V) y un conjunto de lados (L). Según la siguiente figura:</a:t>
            </a:r>
            <a:endParaRPr lang="en-US"/>
          </a:p>
        </p:txBody>
      </p:sp>
      <p:pic>
        <p:nvPicPr>
          <p:cNvPr id="7" name="Picture 6">
            <a:extLst>
              <a:ext uri="{FF2B5EF4-FFF2-40B4-BE49-F238E27FC236}">
                <a16:creationId xmlns:a16="http://schemas.microsoft.com/office/drawing/2014/main" id="{3806A3DE-DBDE-AA3F-A09B-5A6366D297FC}"/>
              </a:ext>
            </a:extLst>
          </p:cNvPr>
          <p:cNvPicPr>
            <a:picLocks noChangeAspect="1"/>
          </p:cNvPicPr>
          <p:nvPr/>
        </p:nvPicPr>
        <p:blipFill>
          <a:blip r:embed="rId2"/>
          <a:stretch>
            <a:fillRect/>
          </a:stretch>
        </p:blipFill>
        <p:spPr>
          <a:xfrm>
            <a:off x="5605170" y="3281079"/>
            <a:ext cx="3653129" cy="2630253"/>
          </a:xfrm>
          <a:prstGeom prst="rect">
            <a:avLst/>
          </a:prstGeom>
        </p:spPr>
      </p:pic>
    </p:spTree>
    <p:extLst>
      <p:ext uri="{BB962C8B-B14F-4D97-AF65-F5344CB8AC3E}">
        <p14:creationId xmlns:p14="http://schemas.microsoft.com/office/powerpoint/2010/main" val="198208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143D0A-A6B0-C097-190B-C2235EF21D19}"/>
              </a:ext>
            </a:extLst>
          </p:cNvPr>
          <p:cNvPicPr>
            <a:picLocks noChangeAspect="1"/>
          </p:cNvPicPr>
          <p:nvPr/>
        </p:nvPicPr>
        <p:blipFill>
          <a:blip r:embed="rId2"/>
          <a:stretch>
            <a:fillRect/>
          </a:stretch>
        </p:blipFill>
        <p:spPr>
          <a:xfrm>
            <a:off x="375430" y="442606"/>
            <a:ext cx="5803895" cy="859611"/>
          </a:xfrm>
          <a:prstGeom prst="rect">
            <a:avLst/>
          </a:prstGeom>
        </p:spPr>
      </p:pic>
      <p:pic>
        <p:nvPicPr>
          <p:cNvPr id="5" name="Picture 4">
            <a:extLst>
              <a:ext uri="{FF2B5EF4-FFF2-40B4-BE49-F238E27FC236}">
                <a16:creationId xmlns:a16="http://schemas.microsoft.com/office/drawing/2014/main" id="{84AABD2A-F369-7FB5-5C86-579ECE016793}"/>
              </a:ext>
            </a:extLst>
          </p:cNvPr>
          <p:cNvPicPr>
            <a:picLocks noChangeAspect="1"/>
          </p:cNvPicPr>
          <p:nvPr/>
        </p:nvPicPr>
        <p:blipFill>
          <a:blip r:embed="rId3"/>
          <a:stretch>
            <a:fillRect/>
          </a:stretch>
        </p:blipFill>
        <p:spPr>
          <a:xfrm>
            <a:off x="4547311" y="2721430"/>
            <a:ext cx="2693243" cy="2044870"/>
          </a:xfrm>
          <a:prstGeom prst="rect">
            <a:avLst/>
          </a:prstGeom>
        </p:spPr>
      </p:pic>
      <p:cxnSp>
        <p:nvCxnSpPr>
          <p:cNvPr id="7" name="Straight Arrow Connector 6">
            <a:extLst>
              <a:ext uri="{FF2B5EF4-FFF2-40B4-BE49-F238E27FC236}">
                <a16:creationId xmlns:a16="http://schemas.microsoft.com/office/drawing/2014/main" id="{671AF536-F143-8ECC-0A97-7D45625B889F}"/>
              </a:ext>
            </a:extLst>
          </p:cNvPr>
          <p:cNvCxnSpPr>
            <a:cxnSpLocks/>
            <a:stCxn id="5" idx="0"/>
          </p:cNvCxnSpPr>
          <p:nvPr/>
        </p:nvCxnSpPr>
        <p:spPr>
          <a:xfrm flipH="1" flipV="1">
            <a:off x="5893932" y="2333318"/>
            <a:ext cx="1" cy="38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2AA38DE-8F12-A05E-CD96-378DDCB4E393}"/>
              </a:ext>
            </a:extLst>
          </p:cNvPr>
          <p:cNvCxnSpPr>
            <a:cxnSpLocks/>
            <a:stCxn id="5" idx="1"/>
          </p:cNvCxnSpPr>
          <p:nvPr/>
        </p:nvCxnSpPr>
        <p:spPr>
          <a:xfrm flipH="1">
            <a:off x="3713584" y="3743865"/>
            <a:ext cx="833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82EE66-315D-FD87-9AEA-03A46B994F2A}"/>
              </a:ext>
            </a:extLst>
          </p:cNvPr>
          <p:cNvCxnSpPr>
            <a:cxnSpLocks/>
            <a:stCxn id="5" idx="2"/>
          </p:cNvCxnSpPr>
          <p:nvPr/>
        </p:nvCxnSpPr>
        <p:spPr>
          <a:xfrm>
            <a:off x="5893933" y="4766300"/>
            <a:ext cx="0" cy="570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A12837-750C-ABC7-8226-2200F1E7ED49}"/>
              </a:ext>
            </a:extLst>
          </p:cNvPr>
          <p:cNvCxnSpPr>
            <a:cxnSpLocks/>
            <a:stCxn id="5" idx="3"/>
          </p:cNvCxnSpPr>
          <p:nvPr/>
        </p:nvCxnSpPr>
        <p:spPr>
          <a:xfrm>
            <a:off x="7240554" y="3743865"/>
            <a:ext cx="578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4DF2C2-216C-F9FE-A335-9508F6D31E12}"/>
              </a:ext>
            </a:extLst>
          </p:cNvPr>
          <p:cNvSpPr txBox="1"/>
          <p:nvPr/>
        </p:nvSpPr>
        <p:spPr>
          <a:xfrm>
            <a:off x="4432041" y="1237325"/>
            <a:ext cx="3079101" cy="1169551"/>
          </a:xfrm>
          <a:prstGeom prst="rect">
            <a:avLst/>
          </a:prstGeom>
          <a:noFill/>
        </p:spPr>
        <p:txBody>
          <a:bodyPr wrap="square" rtlCol="0">
            <a:spAutoFit/>
          </a:bodyPr>
          <a:lstStyle/>
          <a:p>
            <a:r>
              <a:rPr lang="es-ES" sz="1400" b="1">
                <a:effectLst>
                  <a:outerShdw blurRad="38100" dist="38100" dir="2700000" algn="tl">
                    <a:srgbClr val="000000">
                      <a:alpha val="43137"/>
                    </a:srgbClr>
                  </a:outerShdw>
                </a:effectLst>
              </a:rPr>
              <a:t>Vértice: </a:t>
            </a:r>
            <a:r>
              <a:rPr lang="es-ES" sz="1400"/>
              <a:t>Se indican por medio de un pequeño círculo y se les asigna un número o letra. En el grafo anterior los vértices son V= {</a:t>
            </a:r>
            <a:r>
              <a:rPr lang="es-ES" sz="1400" err="1"/>
              <a:t>a,b,c,d</a:t>
            </a:r>
            <a:r>
              <a:rPr lang="es-ES" sz="1400"/>
              <a:t>}.</a:t>
            </a:r>
            <a:endParaRPr lang="en-US" sz="1400"/>
          </a:p>
        </p:txBody>
      </p:sp>
      <p:sp>
        <p:nvSpPr>
          <p:cNvPr id="15" name="TextBox 14">
            <a:extLst>
              <a:ext uri="{FF2B5EF4-FFF2-40B4-BE49-F238E27FC236}">
                <a16:creationId xmlns:a16="http://schemas.microsoft.com/office/drawing/2014/main" id="{29F7F02F-1526-D56B-842E-337B582C2F11}"/>
              </a:ext>
            </a:extLst>
          </p:cNvPr>
          <p:cNvSpPr txBox="1"/>
          <p:nvPr/>
        </p:nvSpPr>
        <p:spPr>
          <a:xfrm>
            <a:off x="550506" y="3267941"/>
            <a:ext cx="3088433" cy="1384995"/>
          </a:xfrm>
          <a:prstGeom prst="rect">
            <a:avLst/>
          </a:prstGeom>
          <a:noFill/>
        </p:spPr>
        <p:txBody>
          <a:bodyPr wrap="square" rtlCol="0">
            <a:spAutoFit/>
          </a:bodyPr>
          <a:lstStyle/>
          <a:p>
            <a:r>
              <a:rPr lang="es-ES" sz="1400" b="1">
                <a:effectLst>
                  <a:outerShdw blurRad="38100" dist="38100" dir="2700000" algn="tl">
                    <a:srgbClr val="000000">
                      <a:alpha val="43137"/>
                    </a:srgbClr>
                  </a:outerShdw>
                </a:effectLst>
              </a:rPr>
              <a:t>Lados (Aristas): </a:t>
            </a:r>
            <a:r>
              <a:rPr lang="es-ES" sz="1400"/>
              <a:t>Son las líneas que unen un vértice con otro y se les asigna una letra, un numero o una combinación de ambos. En el grafo anterior los lados son: L= {1, 2, 3, 4, 5, 6}</a:t>
            </a:r>
            <a:endParaRPr lang="en-US" sz="1400"/>
          </a:p>
        </p:txBody>
      </p:sp>
      <p:sp>
        <p:nvSpPr>
          <p:cNvPr id="16" name="TextBox 15">
            <a:extLst>
              <a:ext uri="{FF2B5EF4-FFF2-40B4-BE49-F238E27FC236}">
                <a16:creationId xmlns:a16="http://schemas.microsoft.com/office/drawing/2014/main" id="{A6058423-D163-A65C-B6CB-97647F790836}"/>
              </a:ext>
            </a:extLst>
          </p:cNvPr>
          <p:cNvSpPr txBox="1"/>
          <p:nvPr/>
        </p:nvSpPr>
        <p:spPr>
          <a:xfrm>
            <a:off x="4432042" y="5463994"/>
            <a:ext cx="3079101" cy="1169551"/>
          </a:xfrm>
          <a:prstGeom prst="rect">
            <a:avLst/>
          </a:prstGeom>
          <a:noFill/>
        </p:spPr>
        <p:txBody>
          <a:bodyPr wrap="square" rtlCol="0">
            <a:spAutoFit/>
          </a:bodyPr>
          <a:lstStyle/>
          <a:p>
            <a:r>
              <a:rPr lang="es-ES" sz="1400" b="1"/>
              <a:t>Lados paralelos: </a:t>
            </a:r>
            <a:r>
              <a:rPr lang="es-ES" sz="1400"/>
              <a:t>Son aquellas aristas que tienen relación con un mismo par de vértices. En el grafo anterior los lados paralelos son: P= {2,3}.</a:t>
            </a:r>
            <a:endParaRPr lang="en-US" sz="1400"/>
          </a:p>
        </p:txBody>
      </p:sp>
      <p:sp>
        <p:nvSpPr>
          <p:cNvPr id="25" name="TextBox 24">
            <a:extLst>
              <a:ext uri="{FF2B5EF4-FFF2-40B4-BE49-F238E27FC236}">
                <a16:creationId xmlns:a16="http://schemas.microsoft.com/office/drawing/2014/main" id="{4EF61D8E-E779-4373-18EC-6E89E8FD7D25}"/>
              </a:ext>
            </a:extLst>
          </p:cNvPr>
          <p:cNvSpPr txBox="1"/>
          <p:nvPr/>
        </p:nvSpPr>
        <p:spPr>
          <a:xfrm>
            <a:off x="8074281" y="3267941"/>
            <a:ext cx="3088433" cy="1323439"/>
          </a:xfrm>
          <a:prstGeom prst="rect">
            <a:avLst/>
          </a:prstGeom>
          <a:noFill/>
        </p:spPr>
        <p:txBody>
          <a:bodyPr wrap="square" rtlCol="0">
            <a:spAutoFit/>
          </a:bodyPr>
          <a:lstStyle/>
          <a:p>
            <a:r>
              <a:rPr lang="es-ES" sz="1600" b="1"/>
              <a:t>Lazo: </a:t>
            </a:r>
            <a:r>
              <a:rPr lang="es-ES" sz="1600"/>
              <a:t>Es aquella arista que sale de un vértice y regresa al mismo vértice. En el grafo anterior se tiene el lazo: A= {6}.</a:t>
            </a:r>
            <a:endParaRPr lang="en-US" sz="1600"/>
          </a:p>
        </p:txBody>
      </p:sp>
    </p:spTree>
    <p:extLst>
      <p:ext uri="{BB962C8B-B14F-4D97-AF65-F5344CB8AC3E}">
        <p14:creationId xmlns:p14="http://schemas.microsoft.com/office/powerpoint/2010/main" val="26910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12740B-46FF-7B6A-5DF2-D08033C44B68}"/>
              </a:ext>
            </a:extLst>
          </p:cNvPr>
          <p:cNvSpPr txBox="1"/>
          <p:nvPr/>
        </p:nvSpPr>
        <p:spPr>
          <a:xfrm>
            <a:off x="755781" y="643811"/>
            <a:ext cx="4170783" cy="707886"/>
          </a:xfrm>
          <a:prstGeom prst="rect">
            <a:avLst/>
          </a:prstGeom>
          <a:noFill/>
        </p:spPr>
        <p:txBody>
          <a:bodyPr wrap="square" rtlCol="0">
            <a:spAutoFit/>
          </a:bodyPr>
          <a:lstStyle/>
          <a:p>
            <a:r>
              <a:rPr lang="es-VE" sz="4000">
                <a:latin typeface="Cooper Black" panose="0208090404030B020404" pitchFamily="18" charset="0"/>
              </a:rPr>
              <a:t>Tipos de grafos</a:t>
            </a:r>
            <a:endParaRPr lang="en-US" sz="4000">
              <a:latin typeface="Cooper Black" panose="0208090404030B020404" pitchFamily="18" charset="0"/>
            </a:endParaRPr>
          </a:p>
        </p:txBody>
      </p:sp>
      <p:sp>
        <p:nvSpPr>
          <p:cNvPr id="5" name="TextBox 4">
            <a:extLst>
              <a:ext uri="{FF2B5EF4-FFF2-40B4-BE49-F238E27FC236}">
                <a16:creationId xmlns:a16="http://schemas.microsoft.com/office/drawing/2014/main" id="{8D9006F3-A077-03B8-0EB2-5FD7A8EADD67}"/>
              </a:ext>
            </a:extLst>
          </p:cNvPr>
          <p:cNvSpPr txBox="1"/>
          <p:nvPr/>
        </p:nvSpPr>
        <p:spPr>
          <a:xfrm>
            <a:off x="410548" y="1922106"/>
            <a:ext cx="2920482" cy="523220"/>
          </a:xfrm>
          <a:prstGeom prst="rect">
            <a:avLst/>
          </a:prstGeom>
          <a:noFill/>
        </p:spPr>
        <p:txBody>
          <a:bodyPr wrap="square" rtlCol="0">
            <a:spAutoFit/>
          </a:bodyPr>
          <a:lstStyle/>
          <a:p>
            <a:r>
              <a:rPr lang="es-VE" sz="2800" b="1" u="sng"/>
              <a:t>Grafos simples</a:t>
            </a:r>
            <a:endParaRPr lang="en-US" sz="2800" b="1" u="sng"/>
          </a:p>
        </p:txBody>
      </p:sp>
      <p:sp>
        <p:nvSpPr>
          <p:cNvPr id="6" name="TextBox 5">
            <a:extLst>
              <a:ext uri="{FF2B5EF4-FFF2-40B4-BE49-F238E27FC236}">
                <a16:creationId xmlns:a16="http://schemas.microsoft.com/office/drawing/2014/main" id="{273CACF2-DC5E-B535-4A55-2CF13EC4D4E3}"/>
              </a:ext>
            </a:extLst>
          </p:cNvPr>
          <p:cNvSpPr txBox="1"/>
          <p:nvPr/>
        </p:nvSpPr>
        <p:spPr>
          <a:xfrm>
            <a:off x="1082350" y="2631233"/>
            <a:ext cx="3004457" cy="923330"/>
          </a:xfrm>
          <a:prstGeom prst="rect">
            <a:avLst/>
          </a:prstGeom>
          <a:noFill/>
        </p:spPr>
        <p:txBody>
          <a:bodyPr wrap="square" rtlCol="0">
            <a:spAutoFit/>
          </a:bodyPr>
          <a:lstStyle/>
          <a:p>
            <a:r>
              <a:rPr lang="es-ES"/>
              <a:t>Son aquellos grafos que no tienen lazos ni lados paralelos</a:t>
            </a:r>
            <a:endParaRPr lang="en-US"/>
          </a:p>
        </p:txBody>
      </p:sp>
      <p:pic>
        <p:nvPicPr>
          <p:cNvPr id="7" name="Picture 6">
            <a:extLst>
              <a:ext uri="{FF2B5EF4-FFF2-40B4-BE49-F238E27FC236}">
                <a16:creationId xmlns:a16="http://schemas.microsoft.com/office/drawing/2014/main" id="{46433A97-7FA4-9037-036C-4D2B73A31F45}"/>
              </a:ext>
            </a:extLst>
          </p:cNvPr>
          <p:cNvPicPr>
            <a:picLocks noChangeAspect="1"/>
          </p:cNvPicPr>
          <p:nvPr/>
        </p:nvPicPr>
        <p:blipFill>
          <a:blip r:embed="rId2"/>
          <a:stretch>
            <a:fillRect/>
          </a:stretch>
        </p:blipFill>
        <p:spPr>
          <a:xfrm>
            <a:off x="2467799" y="3985412"/>
            <a:ext cx="1975275" cy="1499746"/>
          </a:xfrm>
          <a:prstGeom prst="rect">
            <a:avLst/>
          </a:prstGeom>
        </p:spPr>
      </p:pic>
      <p:sp>
        <p:nvSpPr>
          <p:cNvPr id="8" name="TextBox 7">
            <a:extLst>
              <a:ext uri="{FF2B5EF4-FFF2-40B4-BE49-F238E27FC236}">
                <a16:creationId xmlns:a16="http://schemas.microsoft.com/office/drawing/2014/main" id="{C661A4EF-639E-6A33-71CB-DCD27614A4F8}"/>
              </a:ext>
            </a:extLst>
          </p:cNvPr>
          <p:cNvSpPr txBox="1"/>
          <p:nvPr/>
        </p:nvSpPr>
        <p:spPr>
          <a:xfrm>
            <a:off x="7871927" y="1922106"/>
            <a:ext cx="3433664" cy="523220"/>
          </a:xfrm>
          <a:prstGeom prst="rect">
            <a:avLst/>
          </a:prstGeom>
          <a:noFill/>
        </p:spPr>
        <p:txBody>
          <a:bodyPr wrap="square" rtlCol="0">
            <a:spAutoFit/>
          </a:bodyPr>
          <a:lstStyle/>
          <a:p>
            <a:r>
              <a:rPr lang="es-VE" sz="2800" b="1" u="sng"/>
              <a:t>Grafos completos</a:t>
            </a:r>
            <a:endParaRPr lang="en-US" sz="2800" b="1" u="sng"/>
          </a:p>
        </p:txBody>
      </p:sp>
      <p:sp>
        <p:nvSpPr>
          <p:cNvPr id="9" name="TextBox 8">
            <a:extLst>
              <a:ext uri="{FF2B5EF4-FFF2-40B4-BE49-F238E27FC236}">
                <a16:creationId xmlns:a16="http://schemas.microsoft.com/office/drawing/2014/main" id="{724C8266-BE5A-3F7B-D6A5-DBA1C76B87C1}"/>
              </a:ext>
            </a:extLst>
          </p:cNvPr>
          <p:cNvSpPr txBox="1"/>
          <p:nvPr/>
        </p:nvSpPr>
        <p:spPr>
          <a:xfrm>
            <a:off x="8341568" y="2769733"/>
            <a:ext cx="3293706" cy="1569660"/>
          </a:xfrm>
          <a:prstGeom prst="rect">
            <a:avLst/>
          </a:prstGeom>
          <a:noFill/>
        </p:spPr>
        <p:txBody>
          <a:bodyPr wrap="square" rtlCol="0">
            <a:spAutoFit/>
          </a:bodyPr>
          <a:lstStyle/>
          <a:p>
            <a:r>
              <a:rPr lang="es-ES" sz="1600"/>
              <a:t> Es el grafo en donde cada vértice está relacionado con todos los demás sin lazos ni lados paralelos. Se indica como </a:t>
            </a:r>
            <a:r>
              <a:rPr lang="es-ES" sz="1600" err="1"/>
              <a:t>kn</a:t>
            </a:r>
            <a:r>
              <a:rPr lang="es-ES" sz="1600"/>
              <a:t> en donde n es el número de vértices del grafo.</a:t>
            </a:r>
            <a:endParaRPr lang="en-US" sz="1600"/>
          </a:p>
        </p:txBody>
      </p:sp>
      <p:pic>
        <p:nvPicPr>
          <p:cNvPr id="10" name="Picture 9">
            <a:extLst>
              <a:ext uri="{FF2B5EF4-FFF2-40B4-BE49-F238E27FC236}">
                <a16:creationId xmlns:a16="http://schemas.microsoft.com/office/drawing/2014/main" id="{3D9FE675-CA73-1CF0-7A02-1937843058E3}"/>
              </a:ext>
            </a:extLst>
          </p:cNvPr>
          <p:cNvPicPr>
            <a:picLocks noChangeAspect="1"/>
          </p:cNvPicPr>
          <p:nvPr/>
        </p:nvPicPr>
        <p:blipFill>
          <a:blip r:embed="rId3"/>
          <a:stretch>
            <a:fillRect/>
          </a:stretch>
        </p:blipFill>
        <p:spPr>
          <a:xfrm>
            <a:off x="7871927" y="4663800"/>
            <a:ext cx="2072820" cy="1572904"/>
          </a:xfrm>
          <a:prstGeom prst="rect">
            <a:avLst/>
          </a:prstGeom>
        </p:spPr>
      </p:pic>
    </p:spTree>
    <p:extLst>
      <p:ext uri="{BB962C8B-B14F-4D97-AF65-F5344CB8AC3E}">
        <p14:creationId xmlns:p14="http://schemas.microsoft.com/office/powerpoint/2010/main" val="398123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A4707C-2876-A609-F8E0-5FBC7F39EA2F}"/>
              </a:ext>
            </a:extLst>
          </p:cNvPr>
          <p:cNvPicPr>
            <a:picLocks noChangeAspect="1"/>
          </p:cNvPicPr>
          <p:nvPr/>
        </p:nvPicPr>
        <p:blipFill>
          <a:blip r:embed="rId2"/>
          <a:stretch>
            <a:fillRect/>
          </a:stretch>
        </p:blipFill>
        <p:spPr>
          <a:xfrm>
            <a:off x="896679" y="749380"/>
            <a:ext cx="4493141" cy="1072989"/>
          </a:xfrm>
          <a:prstGeom prst="rect">
            <a:avLst/>
          </a:prstGeom>
        </p:spPr>
      </p:pic>
      <p:sp>
        <p:nvSpPr>
          <p:cNvPr id="5" name="TextBox 4">
            <a:extLst>
              <a:ext uri="{FF2B5EF4-FFF2-40B4-BE49-F238E27FC236}">
                <a16:creationId xmlns:a16="http://schemas.microsoft.com/office/drawing/2014/main" id="{9E465749-7669-06DA-3659-E904BABA1831}"/>
              </a:ext>
            </a:extLst>
          </p:cNvPr>
          <p:cNvSpPr txBox="1"/>
          <p:nvPr/>
        </p:nvSpPr>
        <p:spPr>
          <a:xfrm>
            <a:off x="495301" y="1962150"/>
            <a:ext cx="4238624" cy="461665"/>
          </a:xfrm>
          <a:prstGeom prst="rect">
            <a:avLst/>
          </a:prstGeom>
          <a:noFill/>
        </p:spPr>
        <p:txBody>
          <a:bodyPr wrap="square" rtlCol="0">
            <a:spAutoFit/>
          </a:bodyPr>
          <a:lstStyle/>
          <a:p>
            <a:r>
              <a:rPr lang="es-VE" sz="2400" b="1" u="sng"/>
              <a:t>Complemento de un grafo</a:t>
            </a:r>
            <a:endParaRPr lang="en-US" sz="2400" b="1" u="sng"/>
          </a:p>
        </p:txBody>
      </p:sp>
      <p:sp>
        <p:nvSpPr>
          <p:cNvPr id="6" name="TextBox 5">
            <a:extLst>
              <a:ext uri="{FF2B5EF4-FFF2-40B4-BE49-F238E27FC236}">
                <a16:creationId xmlns:a16="http://schemas.microsoft.com/office/drawing/2014/main" id="{587AC0A3-CF96-AAAC-8547-A4E4886206F0}"/>
              </a:ext>
            </a:extLst>
          </p:cNvPr>
          <p:cNvSpPr txBox="1"/>
          <p:nvPr/>
        </p:nvSpPr>
        <p:spPr>
          <a:xfrm>
            <a:off x="561198" y="2690336"/>
            <a:ext cx="3908166" cy="1477328"/>
          </a:xfrm>
          <a:prstGeom prst="rect">
            <a:avLst/>
          </a:prstGeom>
          <a:noFill/>
        </p:spPr>
        <p:txBody>
          <a:bodyPr wrap="square" rtlCol="0">
            <a:spAutoFit/>
          </a:bodyPr>
          <a:lstStyle/>
          <a:p>
            <a:r>
              <a:rPr lang="es-ES"/>
              <a:t>Es el grafo que le falta al grafo G, de forma que entre ambos formas de grafo completo de n vértices. Este grafo no tiene lazos ni ramas paralelas.</a:t>
            </a:r>
            <a:endParaRPr lang="en-US"/>
          </a:p>
        </p:txBody>
      </p:sp>
      <p:pic>
        <p:nvPicPr>
          <p:cNvPr id="7" name="Picture 6">
            <a:extLst>
              <a:ext uri="{FF2B5EF4-FFF2-40B4-BE49-F238E27FC236}">
                <a16:creationId xmlns:a16="http://schemas.microsoft.com/office/drawing/2014/main" id="{86B7264F-F8FB-AFB4-CED0-D12C6F8FBACE}"/>
              </a:ext>
            </a:extLst>
          </p:cNvPr>
          <p:cNvPicPr>
            <a:picLocks noChangeAspect="1"/>
          </p:cNvPicPr>
          <p:nvPr/>
        </p:nvPicPr>
        <p:blipFill>
          <a:blip r:embed="rId3"/>
          <a:stretch>
            <a:fillRect/>
          </a:stretch>
        </p:blipFill>
        <p:spPr>
          <a:xfrm>
            <a:off x="2137843" y="4434185"/>
            <a:ext cx="2596082" cy="1971100"/>
          </a:xfrm>
          <a:prstGeom prst="rect">
            <a:avLst/>
          </a:prstGeom>
        </p:spPr>
      </p:pic>
      <p:sp>
        <p:nvSpPr>
          <p:cNvPr id="8" name="TextBox 7">
            <a:extLst>
              <a:ext uri="{FF2B5EF4-FFF2-40B4-BE49-F238E27FC236}">
                <a16:creationId xmlns:a16="http://schemas.microsoft.com/office/drawing/2014/main" id="{10225231-6AE4-284F-8E5F-FA5F32B6B69A}"/>
              </a:ext>
            </a:extLst>
          </p:cNvPr>
          <p:cNvSpPr txBox="1"/>
          <p:nvPr/>
        </p:nvSpPr>
        <p:spPr>
          <a:xfrm>
            <a:off x="8319018" y="1962150"/>
            <a:ext cx="3377681" cy="461665"/>
          </a:xfrm>
          <a:prstGeom prst="rect">
            <a:avLst/>
          </a:prstGeom>
          <a:noFill/>
        </p:spPr>
        <p:txBody>
          <a:bodyPr wrap="square" rtlCol="0">
            <a:spAutoFit/>
          </a:bodyPr>
          <a:lstStyle/>
          <a:p>
            <a:r>
              <a:rPr lang="es-VE" sz="2400" b="1" u="sng"/>
              <a:t>Grafo bipartido</a:t>
            </a:r>
            <a:endParaRPr lang="en-US" sz="2400" b="1" u="sng"/>
          </a:p>
        </p:txBody>
      </p:sp>
      <p:sp>
        <p:nvSpPr>
          <p:cNvPr id="9" name="TextBox 8">
            <a:extLst>
              <a:ext uri="{FF2B5EF4-FFF2-40B4-BE49-F238E27FC236}">
                <a16:creationId xmlns:a16="http://schemas.microsoft.com/office/drawing/2014/main" id="{5420950F-D7BF-38CD-D941-7D6D5F10CF2D}"/>
              </a:ext>
            </a:extLst>
          </p:cNvPr>
          <p:cNvSpPr txBox="1"/>
          <p:nvPr/>
        </p:nvSpPr>
        <p:spPr>
          <a:xfrm>
            <a:off x="7535442" y="2598004"/>
            <a:ext cx="4095360" cy="1569660"/>
          </a:xfrm>
          <a:prstGeom prst="rect">
            <a:avLst/>
          </a:prstGeom>
          <a:noFill/>
        </p:spPr>
        <p:txBody>
          <a:bodyPr wrap="square" rtlCol="0">
            <a:spAutoFit/>
          </a:bodyPr>
          <a:lstStyle/>
          <a:p>
            <a:r>
              <a:rPr lang="es-ES" sz="1600"/>
              <a:t>Es el grafo que está compuesta por dos conjuntos de vértices, A ={a1,a2, a3…, </a:t>
            </a:r>
            <a:r>
              <a:rPr lang="es-ES" sz="1600" err="1"/>
              <a:t>an</a:t>
            </a:r>
            <a:r>
              <a:rPr lang="es-ES" sz="1600"/>
              <a:t>} y B = {b1,b2,…, </a:t>
            </a:r>
            <a:r>
              <a:rPr lang="es-ES" sz="1600" err="1"/>
              <a:t>bm</a:t>
            </a:r>
            <a:r>
              <a:rPr lang="es-ES" sz="1600"/>
              <a:t>} en donde los elementos del conjunto B, pero entre los vértices de un mismo conjunto no existe arista que los una</a:t>
            </a:r>
            <a:endParaRPr lang="en-US" sz="1600"/>
          </a:p>
        </p:txBody>
      </p:sp>
      <p:pic>
        <p:nvPicPr>
          <p:cNvPr id="10" name="Picture 9">
            <a:extLst>
              <a:ext uri="{FF2B5EF4-FFF2-40B4-BE49-F238E27FC236}">
                <a16:creationId xmlns:a16="http://schemas.microsoft.com/office/drawing/2014/main" id="{BCB6D4D0-42EE-FD96-18C2-04613E42EA90}"/>
              </a:ext>
            </a:extLst>
          </p:cNvPr>
          <p:cNvPicPr>
            <a:picLocks noChangeAspect="1"/>
          </p:cNvPicPr>
          <p:nvPr/>
        </p:nvPicPr>
        <p:blipFill>
          <a:blip r:embed="rId4"/>
          <a:stretch>
            <a:fillRect/>
          </a:stretch>
        </p:blipFill>
        <p:spPr>
          <a:xfrm>
            <a:off x="8090774" y="4341853"/>
            <a:ext cx="2596081" cy="1971099"/>
          </a:xfrm>
          <a:prstGeom prst="rect">
            <a:avLst/>
          </a:prstGeom>
        </p:spPr>
      </p:pic>
    </p:spTree>
    <p:extLst>
      <p:ext uri="{BB962C8B-B14F-4D97-AF65-F5344CB8AC3E}">
        <p14:creationId xmlns:p14="http://schemas.microsoft.com/office/powerpoint/2010/main" val="2230126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206B33-7B7C-3919-3D9D-B5FF69F77CCE}"/>
              </a:ext>
            </a:extLst>
          </p:cNvPr>
          <p:cNvPicPr>
            <a:picLocks noChangeAspect="1"/>
          </p:cNvPicPr>
          <p:nvPr/>
        </p:nvPicPr>
        <p:blipFill>
          <a:blip r:embed="rId2"/>
          <a:stretch>
            <a:fillRect/>
          </a:stretch>
        </p:blipFill>
        <p:spPr>
          <a:xfrm>
            <a:off x="462416" y="597174"/>
            <a:ext cx="4493141" cy="1072989"/>
          </a:xfrm>
          <a:prstGeom prst="rect">
            <a:avLst/>
          </a:prstGeom>
        </p:spPr>
      </p:pic>
      <p:sp>
        <p:nvSpPr>
          <p:cNvPr id="6" name="TextBox 5">
            <a:extLst>
              <a:ext uri="{FF2B5EF4-FFF2-40B4-BE49-F238E27FC236}">
                <a16:creationId xmlns:a16="http://schemas.microsoft.com/office/drawing/2014/main" id="{283C8FC8-4CE1-7325-06B6-A9B1CD82308C}"/>
              </a:ext>
            </a:extLst>
          </p:cNvPr>
          <p:cNvSpPr txBox="1"/>
          <p:nvPr/>
        </p:nvSpPr>
        <p:spPr>
          <a:xfrm>
            <a:off x="704072" y="1839394"/>
            <a:ext cx="4493140" cy="461665"/>
          </a:xfrm>
          <a:prstGeom prst="rect">
            <a:avLst/>
          </a:prstGeom>
          <a:noFill/>
        </p:spPr>
        <p:txBody>
          <a:bodyPr wrap="square" rtlCol="0">
            <a:spAutoFit/>
          </a:bodyPr>
          <a:lstStyle/>
          <a:p>
            <a:r>
              <a:rPr lang="es-VE" sz="2400" b="1" u="sng"/>
              <a:t>Grafos bipartidos completos</a:t>
            </a:r>
            <a:endParaRPr lang="en-US" sz="2400" b="1" u="sng"/>
          </a:p>
        </p:txBody>
      </p:sp>
      <p:sp>
        <p:nvSpPr>
          <p:cNvPr id="7" name="TextBox 6">
            <a:extLst>
              <a:ext uri="{FF2B5EF4-FFF2-40B4-BE49-F238E27FC236}">
                <a16:creationId xmlns:a16="http://schemas.microsoft.com/office/drawing/2014/main" id="{2263513B-4B4B-FCA7-4292-95217FEE5318}"/>
              </a:ext>
            </a:extLst>
          </p:cNvPr>
          <p:cNvSpPr txBox="1"/>
          <p:nvPr/>
        </p:nvSpPr>
        <p:spPr>
          <a:xfrm>
            <a:off x="704072" y="2672158"/>
            <a:ext cx="4353120" cy="2062103"/>
          </a:xfrm>
          <a:prstGeom prst="rect">
            <a:avLst/>
          </a:prstGeom>
          <a:noFill/>
        </p:spPr>
        <p:txBody>
          <a:bodyPr wrap="square" rtlCol="0">
            <a:spAutoFit/>
          </a:bodyPr>
          <a:lstStyle/>
          <a:p>
            <a:r>
              <a:rPr lang="es-ES" sz="1600"/>
              <a:t>Es el grafo que está compuesto por dos conjuntos de vértices, uno de ellos A ={a1,a2, a3…, </a:t>
            </a:r>
            <a:r>
              <a:rPr lang="es-ES" sz="1600" err="1"/>
              <a:t>an</a:t>
            </a:r>
            <a:r>
              <a:rPr lang="es-ES" sz="1600"/>
              <a:t>} Y otro B= {b1,b2,…, </a:t>
            </a:r>
            <a:r>
              <a:rPr lang="es-ES" sz="1600" err="1"/>
              <a:t>bm</a:t>
            </a:r>
            <a:r>
              <a:rPr lang="es-ES" sz="1600"/>
              <a:t>), y en el cada vértice de A esta unido con todo los vértices de B, pero entre los vértices de un mismo conjunto no existe arista que los una. El grafo bipartido completo se indica como </a:t>
            </a:r>
            <a:r>
              <a:rPr lang="es-ES" sz="1600" err="1"/>
              <a:t>kn</a:t>
            </a:r>
            <a:r>
              <a:rPr lang="es-ES" sz="1600"/>
              <a:t>, m.</a:t>
            </a:r>
            <a:endParaRPr lang="en-US" sz="1600"/>
          </a:p>
        </p:txBody>
      </p:sp>
      <p:pic>
        <p:nvPicPr>
          <p:cNvPr id="8" name="Picture 7">
            <a:extLst>
              <a:ext uri="{FF2B5EF4-FFF2-40B4-BE49-F238E27FC236}">
                <a16:creationId xmlns:a16="http://schemas.microsoft.com/office/drawing/2014/main" id="{04125EAA-5CD3-8702-819D-9549D9518E34}"/>
              </a:ext>
            </a:extLst>
          </p:cNvPr>
          <p:cNvPicPr>
            <a:picLocks noChangeAspect="1"/>
          </p:cNvPicPr>
          <p:nvPr/>
        </p:nvPicPr>
        <p:blipFill>
          <a:blip r:embed="rId3"/>
          <a:stretch>
            <a:fillRect/>
          </a:stretch>
        </p:blipFill>
        <p:spPr>
          <a:xfrm>
            <a:off x="7931020" y="2271712"/>
            <a:ext cx="3048000" cy="2314575"/>
          </a:xfrm>
          <a:prstGeom prst="rect">
            <a:avLst/>
          </a:prstGeom>
        </p:spPr>
      </p:pic>
    </p:spTree>
    <p:extLst>
      <p:ext uri="{BB962C8B-B14F-4D97-AF65-F5344CB8AC3E}">
        <p14:creationId xmlns:p14="http://schemas.microsoft.com/office/powerpoint/2010/main" val="3453786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040823-2FED-3814-E7C4-EA2DF9524203}"/>
              </a:ext>
            </a:extLst>
          </p:cNvPr>
          <p:cNvSpPr txBox="1"/>
          <p:nvPr/>
        </p:nvSpPr>
        <p:spPr>
          <a:xfrm>
            <a:off x="528320" y="853440"/>
            <a:ext cx="6167120" cy="523220"/>
          </a:xfrm>
          <a:prstGeom prst="rect">
            <a:avLst/>
          </a:prstGeom>
          <a:noFill/>
        </p:spPr>
        <p:txBody>
          <a:bodyPr wrap="square" rtlCol="0">
            <a:spAutoFit/>
          </a:bodyPr>
          <a:lstStyle/>
          <a:p>
            <a:r>
              <a:rPr lang="es-VE" sz="2800" dirty="0">
                <a:latin typeface="Cooper Black" panose="0208090404030B020404" pitchFamily="18" charset="0"/>
              </a:rPr>
              <a:t>Utilización de la teoría de grafos</a:t>
            </a:r>
          </a:p>
        </p:txBody>
      </p:sp>
      <p:sp>
        <p:nvSpPr>
          <p:cNvPr id="7" name="TextBox 6">
            <a:extLst>
              <a:ext uri="{FF2B5EF4-FFF2-40B4-BE49-F238E27FC236}">
                <a16:creationId xmlns:a16="http://schemas.microsoft.com/office/drawing/2014/main" id="{25A5893E-F7B9-4C45-E0B4-3AEB04C1FBCD}"/>
              </a:ext>
            </a:extLst>
          </p:cNvPr>
          <p:cNvSpPr txBox="1"/>
          <p:nvPr/>
        </p:nvSpPr>
        <p:spPr>
          <a:xfrm>
            <a:off x="528320" y="2213810"/>
            <a:ext cx="5197642" cy="1877437"/>
          </a:xfrm>
          <a:prstGeom prst="rect">
            <a:avLst/>
          </a:prstGeom>
          <a:noFill/>
        </p:spPr>
        <p:txBody>
          <a:bodyPr wrap="square" rtlCol="0">
            <a:spAutoFit/>
          </a:bodyPr>
          <a:lstStyle/>
          <a:p>
            <a:r>
              <a:rPr lang="es-ES" sz="2000" b="1" dirty="0">
                <a:effectLst>
                  <a:outerShdw blurRad="38100" dist="38100" dir="2700000" algn="tl">
                    <a:srgbClr val="000000">
                      <a:alpha val="43137"/>
                    </a:srgbClr>
                  </a:outerShdw>
                </a:effectLst>
              </a:rPr>
              <a:t>Redes de comunicación: </a:t>
            </a:r>
            <a:r>
              <a:rPr lang="es-ES" sz="1600" dirty="0"/>
              <a:t>Los grafos se utilizan para modelar y analizar redes de comunicación, como redes de área local (LAN), redes de área extensa (WAN) e Internet. Los nodos del grafo representan dispositivos de red (como </a:t>
            </a:r>
            <a:r>
              <a:rPr lang="es-ES" sz="1600" dirty="0" err="1"/>
              <a:t>routers</a:t>
            </a:r>
            <a:r>
              <a:rPr lang="es-ES" sz="1600" dirty="0"/>
              <a:t> o servidores) y las aristas representan las conexiones entre estos dispositivos</a:t>
            </a:r>
            <a:endParaRPr lang="en-US" dirty="0"/>
          </a:p>
        </p:txBody>
      </p:sp>
      <p:pic>
        <p:nvPicPr>
          <p:cNvPr id="8" name="Picture 7">
            <a:extLst>
              <a:ext uri="{FF2B5EF4-FFF2-40B4-BE49-F238E27FC236}">
                <a16:creationId xmlns:a16="http://schemas.microsoft.com/office/drawing/2014/main" id="{41A629CD-7118-4AA3-EA73-6C187C1D3A0D}"/>
              </a:ext>
            </a:extLst>
          </p:cNvPr>
          <p:cNvPicPr>
            <a:picLocks noChangeAspect="1"/>
          </p:cNvPicPr>
          <p:nvPr/>
        </p:nvPicPr>
        <p:blipFill>
          <a:blip r:embed="rId2"/>
          <a:stretch>
            <a:fillRect/>
          </a:stretch>
        </p:blipFill>
        <p:spPr>
          <a:xfrm>
            <a:off x="7429249" y="1318845"/>
            <a:ext cx="3847367" cy="3025682"/>
          </a:xfrm>
          <a:prstGeom prst="rect">
            <a:avLst/>
          </a:prstGeom>
        </p:spPr>
      </p:pic>
    </p:spTree>
    <p:extLst>
      <p:ext uri="{BB962C8B-B14F-4D97-AF65-F5344CB8AC3E}">
        <p14:creationId xmlns:p14="http://schemas.microsoft.com/office/powerpoint/2010/main" val="194717915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776</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Century Gothic</vt:lpstr>
      <vt:lpstr>Cooper Black</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Carroz</dc:creator>
  <cp:lastModifiedBy>Sebastian Carroz</cp:lastModifiedBy>
  <cp:revision>11</cp:revision>
  <dcterms:created xsi:type="dcterms:W3CDTF">2023-05-15T14:06:39Z</dcterms:created>
  <dcterms:modified xsi:type="dcterms:W3CDTF">2023-05-19T00:13:53Z</dcterms:modified>
</cp:coreProperties>
</file>